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12"/>
  </p:notesMasterIdLst>
  <p:sldIdLst>
    <p:sldId id="256" r:id="rId3"/>
    <p:sldId id="257" r:id="rId4"/>
    <p:sldId id="258" r:id="rId5"/>
    <p:sldId id="259" r:id="rId6"/>
    <p:sldId id="260" r:id="rId7"/>
    <p:sldId id="261" r:id="rId8"/>
    <p:sldId id="262" r:id="rId9"/>
    <p:sldId id="263" r:id="rId10"/>
    <p:sldId id="264" r:id="rId11"/>
  </p:sldIdLst>
  <p:sldSz cx="10080625" cy="7559675"/>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6" d="100"/>
          <a:sy n="66" d="100"/>
        </p:scale>
        <p:origin x="133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3" name="PlaceHolder 1"/>
          <p:cNvSpPr>
            <a:spLocks noGrp="1"/>
          </p:cNvSpPr>
          <p:nvPr>
            <p:ph type="body"/>
          </p:nvPr>
        </p:nvSpPr>
        <p:spPr>
          <a:xfrm>
            <a:off x="756000" y="5078520"/>
            <a:ext cx="6047640" cy="4811040"/>
          </a:xfrm>
          <a:prstGeom prst="rect">
            <a:avLst/>
          </a:prstGeom>
        </p:spPr>
        <p:txBody>
          <a:bodyPr lIns="0" tIns="0" rIns="0" bIns="0"/>
          <a:lstStyle/>
          <a:p>
            <a:r>
              <a:rPr lang="en-IN" sz="2000" b="0" strike="noStrike" spc="-1">
                <a:solidFill>
                  <a:srgbClr val="000000"/>
                </a:solidFill>
                <a:uFill>
                  <a:solidFill>
                    <a:srgbClr val="FFFFFF"/>
                  </a:solidFill>
                </a:uFill>
                <a:latin typeface="Arial"/>
              </a:rPr>
              <a:t>Click to edit the notes format</a:t>
            </a:r>
          </a:p>
        </p:txBody>
      </p:sp>
      <p:sp>
        <p:nvSpPr>
          <p:cNvPr id="74" name="PlaceHolder 2"/>
          <p:cNvSpPr>
            <a:spLocks noGrp="1"/>
          </p:cNvSpPr>
          <p:nvPr>
            <p:ph type="hdr"/>
          </p:nvPr>
        </p:nvSpPr>
        <p:spPr>
          <a:xfrm>
            <a:off x="0" y="0"/>
            <a:ext cx="3280680" cy="534240"/>
          </a:xfrm>
          <a:prstGeom prst="rect">
            <a:avLst/>
          </a:prstGeom>
        </p:spPr>
        <p:txBody>
          <a:bodyPr lIns="0" tIns="0" rIns="0" bIns="0"/>
          <a:lstStyle/>
          <a:p>
            <a:r>
              <a:rPr lang="en-IN" sz="1400" b="0" strike="noStrike" spc="-1">
                <a:solidFill>
                  <a:srgbClr val="000000"/>
                </a:solidFill>
                <a:uFill>
                  <a:solidFill>
                    <a:srgbClr val="FFFFFF"/>
                  </a:solidFill>
                </a:uFill>
                <a:latin typeface="Times New Roman"/>
              </a:rPr>
              <a:t> </a:t>
            </a:r>
          </a:p>
        </p:txBody>
      </p:sp>
      <p:sp>
        <p:nvSpPr>
          <p:cNvPr id="75" name="PlaceHolder 3"/>
          <p:cNvSpPr>
            <a:spLocks noGrp="1"/>
          </p:cNvSpPr>
          <p:nvPr>
            <p:ph type="dt"/>
          </p:nvPr>
        </p:nvSpPr>
        <p:spPr>
          <a:xfrm>
            <a:off x="4278960" y="0"/>
            <a:ext cx="3280680" cy="534240"/>
          </a:xfrm>
          <a:prstGeom prst="rect">
            <a:avLst/>
          </a:prstGeom>
        </p:spPr>
        <p:txBody>
          <a:bodyPr lIns="0" tIns="0" rIns="0" bIns="0"/>
          <a:lstStyle/>
          <a:p>
            <a:pPr algn="r"/>
            <a:r>
              <a:rPr lang="en-IN" sz="1400" b="0" strike="noStrike" spc="-1">
                <a:solidFill>
                  <a:srgbClr val="000000"/>
                </a:solidFill>
                <a:uFill>
                  <a:solidFill>
                    <a:srgbClr val="FFFFFF"/>
                  </a:solidFill>
                </a:uFill>
                <a:latin typeface="Times New Roman"/>
              </a:rPr>
              <a:t> </a:t>
            </a:r>
          </a:p>
        </p:txBody>
      </p:sp>
      <p:sp>
        <p:nvSpPr>
          <p:cNvPr id="76" name="PlaceHolder 4"/>
          <p:cNvSpPr>
            <a:spLocks noGrp="1"/>
          </p:cNvSpPr>
          <p:nvPr>
            <p:ph type="ftr"/>
          </p:nvPr>
        </p:nvSpPr>
        <p:spPr>
          <a:xfrm>
            <a:off x="0" y="10157400"/>
            <a:ext cx="3280680" cy="534240"/>
          </a:xfrm>
          <a:prstGeom prst="rect">
            <a:avLst/>
          </a:prstGeom>
        </p:spPr>
        <p:txBody>
          <a:bodyPr lIns="0" tIns="0" rIns="0" bIns="0" anchor="b"/>
          <a:lstStyle/>
          <a:p>
            <a:r>
              <a:rPr lang="en-IN" sz="1400" b="0" strike="noStrike" spc="-1">
                <a:solidFill>
                  <a:srgbClr val="000000"/>
                </a:solidFill>
                <a:uFill>
                  <a:solidFill>
                    <a:srgbClr val="FFFFFF"/>
                  </a:solidFill>
                </a:uFill>
                <a:latin typeface="Times New Roman"/>
              </a:rPr>
              <a:t> </a:t>
            </a:r>
          </a:p>
        </p:txBody>
      </p:sp>
      <p:sp>
        <p:nvSpPr>
          <p:cNvPr id="77" name="PlaceHolder 5"/>
          <p:cNvSpPr>
            <a:spLocks noGrp="1"/>
          </p:cNvSpPr>
          <p:nvPr>
            <p:ph type="sldNum"/>
          </p:nvPr>
        </p:nvSpPr>
        <p:spPr>
          <a:xfrm>
            <a:off x="4278960" y="10157400"/>
            <a:ext cx="3280680" cy="534240"/>
          </a:xfrm>
          <a:prstGeom prst="rect">
            <a:avLst/>
          </a:prstGeom>
        </p:spPr>
        <p:txBody>
          <a:bodyPr lIns="0" tIns="0" rIns="0" bIns="0" anchor="b"/>
          <a:lstStyle/>
          <a:p>
            <a:pPr algn="r"/>
            <a:fld id="{9875FAF2-DF2A-4061-8DF1-3E0CB191C486}" type="slidenum">
              <a:rPr lang="en-IN" sz="1400" b="0" strike="noStrike" spc="-1">
                <a:solidFill>
                  <a:srgbClr val="000000"/>
                </a:solidFill>
                <a:uFill>
                  <a:solidFill>
                    <a:srgbClr val="FFFFFF"/>
                  </a:solidFill>
                </a:uFill>
                <a:latin typeface="Times New Roman"/>
              </a:rPr>
              <a:t>‹#›</a:t>
            </a:fld>
            <a:endParaRPr lang="en-IN"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PlaceHolder 1"/>
          <p:cNvSpPr>
            <a:spLocks noGrp="1"/>
          </p:cNvSpPr>
          <p:nvPr>
            <p:ph type="body"/>
          </p:nvPr>
        </p:nvSpPr>
        <p:spPr>
          <a:xfrm>
            <a:off x="756000" y="5145120"/>
            <a:ext cx="6043680" cy="4205520"/>
          </a:xfrm>
          <a:prstGeom prst="rect">
            <a:avLst/>
          </a:prstGeom>
        </p:spPr>
        <p:txBody>
          <a:bodyPr lIns="0" tIns="0" rIns="0" bIns="0"/>
          <a:lstStyle/>
          <a:p>
            <a:endParaRPr lang="en-IN" sz="2000" b="0" strike="noStrike" spc="-1">
              <a:solidFill>
                <a:srgbClr val="000000"/>
              </a:solidFill>
              <a:uFill>
                <a:solidFill>
                  <a:srgbClr val="FFFFFF"/>
                </a:solidFill>
              </a:uFill>
              <a:latin typeface="Arial"/>
            </a:endParaRPr>
          </a:p>
        </p:txBody>
      </p:sp>
      <p:sp>
        <p:nvSpPr>
          <p:cNvPr id="125" name="CustomShape 2"/>
          <p:cNvSpPr/>
          <p:nvPr/>
        </p:nvSpPr>
        <p:spPr>
          <a:xfrm>
            <a:off x="4282200" y="10155240"/>
            <a:ext cx="3271680" cy="53208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25" name="PlaceHolder 2"/>
          <p:cNvSpPr>
            <a:spLocks noGrp="1"/>
          </p:cNvSpPr>
          <p:nvPr>
            <p:ph type="body"/>
          </p:nvPr>
        </p:nvSpPr>
        <p:spPr>
          <a:xfrm>
            <a:off x="504000" y="1768680"/>
            <a:ext cx="907200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26" name="PlaceHolder 3"/>
          <p:cNvSpPr>
            <a:spLocks noGrp="1"/>
          </p:cNvSpPr>
          <p:nvPr>
            <p:ph type="body"/>
          </p:nvPr>
        </p:nvSpPr>
        <p:spPr>
          <a:xfrm>
            <a:off x="504000" y="4058640"/>
            <a:ext cx="907200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28" name="PlaceHolder 2"/>
          <p:cNvSpPr>
            <a:spLocks noGrp="1"/>
          </p:cNvSpPr>
          <p:nvPr>
            <p:ph type="body"/>
          </p:nvPr>
        </p:nvSpPr>
        <p:spPr>
          <a:xfrm>
            <a:off x="50400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29" name="PlaceHolder 3"/>
          <p:cNvSpPr>
            <a:spLocks noGrp="1"/>
          </p:cNvSpPr>
          <p:nvPr>
            <p:ph type="body"/>
          </p:nvPr>
        </p:nvSpPr>
        <p:spPr>
          <a:xfrm>
            <a:off x="515268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30" name="PlaceHolder 4"/>
          <p:cNvSpPr>
            <a:spLocks noGrp="1"/>
          </p:cNvSpPr>
          <p:nvPr>
            <p:ph type="body"/>
          </p:nvPr>
        </p:nvSpPr>
        <p:spPr>
          <a:xfrm>
            <a:off x="5152680" y="405864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31" name="PlaceHolder 5"/>
          <p:cNvSpPr>
            <a:spLocks noGrp="1"/>
          </p:cNvSpPr>
          <p:nvPr>
            <p:ph type="body"/>
          </p:nvPr>
        </p:nvSpPr>
        <p:spPr>
          <a:xfrm>
            <a:off x="504000" y="405864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33" name="PlaceHolder 2"/>
          <p:cNvSpPr>
            <a:spLocks noGrp="1"/>
          </p:cNvSpPr>
          <p:nvPr>
            <p:ph type="body"/>
          </p:nvPr>
        </p:nvSpPr>
        <p:spPr>
          <a:xfrm>
            <a:off x="504000" y="1768680"/>
            <a:ext cx="907200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34" name="PlaceHolder 3"/>
          <p:cNvSpPr>
            <a:spLocks noGrp="1"/>
          </p:cNvSpPr>
          <p:nvPr>
            <p:ph type="body"/>
          </p:nvPr>
        </p:nvSpPr>
        <p:spPr>
          <a:xfrm>
            <a:off x="504000" y="1768680"/>
            <a:ext cx="907200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pic>
        <p:nvPicPr>
          <p:cNvPr id="35" name="Picture 34"/>
          <p:cNvPicPr/>
          <p:nvPr/>
        </p:nvPicPr>
        <p:blipFill>
          <a:blip r:embed="rId2"/>
          <a:stretch/>
        </p:blipFill>
        <p:spPr>
          <a:xfrm>
            <a:off x="2292480" y="1768680"/>
            <a:ext cx="5494680" cy="4384080"/>
          </a:xfrm>
          <a:prstGeom prst="rect">
            <a:avLst/>
          </a:prstGeom>
          <a:ln>
            <a:noFill/>
          </a:ln>
        </p:spPr>
      </p:pic>
      <p:pic>
        <p:nvPicPr>
          <p:cNvPr id="36" name="Picture 35"/>
          <p:cNvPicPr/>
          <p:nvPr/>
        </p:nvPicPr>
        <p:blipFill>
          <a:blip r:embed="rId2"/>
          <a:stretch/>
        </p:blipFill>
        <p:spPr>
          <a:xfrm>
            <a:off x="2292480" y="1768680"/>
            <a:ext cx="5494680" cy="438408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9"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40"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1"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42" name="PlaceHolder 2"/>
          <p:cNvSpPr>
            <a:spLocks noGrp="1"/>
          </p:cNvSpPr>
          <p:nvPr>
            <p:ph type="body"/>
          </p:nvPr>
        </p:nvSpPr>
        <p:spPr>
          <a:xfrm>
            <a:off x="504000" y="1768680"/>
            <a:ext cx="907200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44" name="PlaceHolder 2"/>
          <p:cNvSpPr>
            <a:spLocks noGrp="1"/>
          </p:cNvSpPr>
          <p:nvPr>
            <p:ph type="body"/>
          </p:nvPr>
        </p:nvSpPr>
        <p:spPr>
          <a:xfrm>
            <a:off x="504000" y="1768680"/>
            <a:ext cx="442692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45" name="PlaceHolder 3"/>
          <p:cNvSpPr>
            <a:spLocks noGrp="1"/>
          </p:cNvSpPr>
          <p:nvPr>
            <p:ph type="body"/>
          </p:nvPr>
        </p:nvSpPr>
        <p:spPr>
          <a:xfrm>
            <a:off x="5152680" y="1768680"/>
            <a:ext cx="442692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6"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7" name="PlaceHolder 1"/>
          <p:cNvSpPr>
            <a:spLocks noGrp="1"/>
          </p:cNvSpPr>
          <p:nvPr>
            <p:ph type="subTitle"/>
          </p:nvPr>
        </p:nvSpPr>
        <p:spPr>
          <a:xfrm>
            <a:off x="504000" y="301320"/>
            <a:ext cx="9072000" cy="5850360"/>
          </a:xfrm>
          <a:prstGeom prst="rect">
            <a:avLst/>
          </a:prstGeom>
        </p:spPr>
        <p:txBody>
          <a:bodyPr lIns="0" tIns="0" rIns="0" bIns="0" anchor="ctr"/>
          <a:lstStyle/>
          <a:p>
            <a:pPr algn="ctr"/>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49" name="PlaceHolder 2"/>
          <p:cNvSpPr>
            <a:spLocks noGrp="1"/>
          </p:cNvSpPr>
          <p:nvPr>
            <p:ph type="body"/>
          </p:nvPr>
        </p:nvSpPr>
        <p:spPr>
          <a:xfrm>
            <a:off x="50400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50" name="PlaceHolder 3"/>
          <p:cNvSpPr>
            <a:spLocks noGrp="1"/>
          </p:cNvSpPr>
          <p:nvPr>
            <p:ph type="body"/>
          </p:nvPr>
        </p:nvSpPr>
        <p:spPr>
          <a:xfrm>
            <a:off x="504000" y="405864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51" name="PlaceHolder 4"/>
          <p:cNvSpPr>
            <a:spLocks noGrp="1"/>
          </p:cNvSpPr>
          <p:nvPr>
            <p:ph type="body"/>
          </p:nvPr>
        </p:nvSpPr>
        <p:spPr>
          <a:xfrm>
            <a:off x="5152680" y="1768680"/>
            <a:ext cx="442692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4"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53" name="PlaceHolder 2"/>
          <p:cNvSpPr>
            <a:spLocks noGrp="1"/>
          </p:cNvSpPr>
          <p:nvPr>
            <p:ph type="body"/>
          </p:nvPr>
        </p:nvSpPr>
        <p:spPr>
          <a:xfrm>
            <a:off x="504000" y="1768680"/>
            <a:ext cx="442692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54" name="PlaceHolder 3"/>
          <p:cNvSpPr>
            <a:spLocks noGrp="1"/>
          </p:cNvSpPr>
          <p:nvPr>
            <p:ph type="body"/>
          </p:nvPr>
        </p:nvSpPr>
        <p:spPr>
          <a:xfrm>
            <a:off x="515268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55" name="PlaceHolder 4"/>
          <p:cNvSpPr>
            <a:spLocks noGrp="1"/>
          </p:cNvSpPr>
          <p:nvPr>
            <p:ph type="body"/>
          </p:nvPr>
        </p:nvSpPr>
        <p:spPr>
          <a:xfrm>
            <a:off x="5152680" y="405864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57" name="PlaceHolder 2"/>
          <p:cNvSpPr>
            <a:spLocks noGrp="1"/>
          </p:cNvSpPr>
          <p:nvPr>
            <p:ph type="body"/>
          </p:nvPr>
        </p:nvSpPr>
        <p:spPr>
          <a:xfrm>
            <a:off x="50400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58" name="PlaceHolder 3"/>
          <p:cNvSpPr>
            <a:spLocks noGrp="1"/>
          </p:cNvSpPr>
          <p:nvPr>
            <p:ph type="body"/>
          </p:nvPr>
        </p:nvSpPr>
        <p:spPr>
          <a:xfrm>
            <a:off x="515268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59" name="PlaceHolder 4"/>
          <p:cNvSpPr>
            <a:spLocks noGrp="1"/>
          </p:cNvSpPr>
          <p:nvPr>
            <p:ph type="body"/>
          </p:nvPr>
        </p:nvSpPr>
        <p:spPr>
          <a:xfrm>
            <a:off x="504000" y="4058640"/>
            <a:ext cx="907200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61" name="PlaceHolder 2"/>
          <p:cNvSpPr>
            <a:spLocks noGrp="1"/>
          </p:cNvSpPr>
          <p:nvPr>
            <p:ph type="body"/>
          </p:nvPr>
        </p:nvSpPr>
        <p:spPr>
          <a:xfrm>
            <a:off x="504000" y="1768680"/>
            <a:ext cx="907200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62" name="PlaceHolder 3"/>
          <p:cNvSpPr>
            <a:spLocks noGrp="1"/>
          </p:cNvSpPr>
          <p:nvPr>
            <p:ph type="body"/>
          </p:nvPr>
        </p:nvSpPr>
        <p:spPr>
          <a:xfrm>
            <a:off x="504000" y="4058640"/>
            <a:ext cx="907200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64" name="PlaceHolder 2"/>
          <p:cNvSpPr>
            <a:spLocks noGrp="1"/>
          </p:cNvSpPr>
          <p:nvPr>
            <p:ph type="body"/>
          </p:nvPr>
        </p:nvSpPr>
        <p:spPr>
          <a:xfrm>
            <a:off x="50400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65" name="PlaceHolder 3"/>
          <p:cNvSpPr>
            <a:spLocks noGrp="1"/>
          </p:cNvSpPr>
          <p:nvPr>
            <p:ph type="body"/>
          </p:nvPr>
        </p:nvSpPr>
        <p:spPr>
          <a:xfrm>
            <a:off x="515268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66" name="PlaceHolder 4"/>
          <p:cNvSpPr>
            <a:spLocks noGrp="1"/>
          </p:cNvSpPr>
          <p:nvPr>
            <p:ph type="body"/>
          </p:nvPr>
        </p:nvSpPr>
        <p:spPr>
          <a:xfrm>
            <a:off x="5152680" y="405864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67" name="PlaceHolder 5"/>
          <p:cNvSpPr>
            <a:spLocks noGrp="1"/>
          </p:cNvSpPr>
          <p:nvPr>
            <p:ph type="body"/>
          </p:nvPr>
        </p:nvSpPr>
        <p:spPr>
          <a:xfrm>
            <a:off x="504000" y="405864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69" name="PlaceHolder 2"/>
          <p:cNvSpPr>
            <a:spLocks noGrp="1"/>
          </p:cNvSpPr>
          <p:nvPr>
            <p:ph type="body"/>
          </p:nvPr>
        </p:nvSpPr>
        <p:spPr>
          <a:xfrm>
            <a:off x="504000" y="1768680"/>
            <a:ext cx="907200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70" name="PlaceHolder 3"/>
          <p:cNvSpPr>
            <a:spLocks noGrp="1"/>
          </p:cNvSpPr>
          <p:nvPr>
            <p:ph type="body"/>
          </p:nvPr>
        </p:nvSpPr>
        <p:spPr>
          <a:xfrm>
            <a:off x="504000" y="1768680"/>
            <a:ext cx="907200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pic>
        <p:nvPicPr>
          <p:cNvPr id="71" name="Picture 70"/>
          <p:cNvPicPr/>
          <p:nvPr/>
        </p:nvPicPr>
        <p:blipFill>
          <a:blip r:embed="rId2"/>
          <a:stretch/>
        </p:blipFill>
        <p:spPr>
          <a:xfrm>
            <a:off x="2292480" y="1768680"/>
            <a:ext cx="5494680" cy="4384080"/>
          </a:xfrm>
          <a:prstGeom prst="rect">
            <a:avLst/>
          </a:prstGeom>
          <a:ln>
            <a:noFill/>
          </a:ln>
        </p:spPr>
      </p:pic>
      <p:pic>
        <p:nvPicPr>
          <p:cNvPr id="72" name="Picture 71"/>
          <p:cNvPicPr/>
          <p:nvPr/>
        </p:nvPicPr>
        <p:blipFill>
          <a:blip r:embed="rId2"/>
          <a:stretch/>
        </p:blipFill>
        <p:spPr>
          <a:xfrm>
            <a:off x="2292480" y="1768680"/>
            <a:ext cx="5494680" cy="4384080"/>
          </a:xfrm>
          <a:prstGeom prst="rect">
            <a:avLst/>
          </a:prstGeom>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6" name="PlaceHolder 2"/>
          <p:cNvSpPr>
            <a:spLocks noGrp="1"/>
          </p:cNvSpPr>
          <p:nvPr>
            <p:ph type="body"/>
          </p:nvPr>
        </p:nvSpPr>
        <p:spPr>
          <a:xfrm>
            <a:off x="504000" y="1768680"/>
            <a:ext cx="907200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8" name="PlaceHolder 2"/>
          <p:cNvSpPr>
            <a:spLocks noGrp="1"/>
          </p:cNvSpPr>
          <p:nvPr>
            <p:ph type="body"/>
          </p:nvPr>
        </p:nvSpPr>
        <p:spPr>
          <a:xfrm>
            <a:off x="504000" y="1768680"/>
            <a:ext cx="442692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9" name="PlaceHolder 3"/>
          <p:cNvSpPr>
            <a:spLocks noGrp="1"/>
          </p:cNvSpPr>
          <p:nvPr>
            <p:ph type="body"/>
          </p:nvPr>
        </p:nvSpPr>
        <p:spPr>
          <a:xfrm>
            <a:off x="5152680" y="1768680"/>
            <a:ext cx="442692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504000" y="301320"/>
            <a:ext cx="9072000" cy="5850360"/>
          </a:xfrm>
          <a:prstGeom prst="rect">
            <a:avLst/>
          </a:prstGeom>
        </p:spPr>
        <p:txBody>
          <a:bodyPr lIns="0" tIns="0" rIns="0" bIns="0" anchor="ctr"/>
          <a:lstStyle/>
          <a:p>
            <a:pPr algn="ctr"/>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13" name="PlaceHolder 2"/>
          <p:cNvSpPr>
            <a:spLocks noGrp="1"/>
          </p:cNvSpPr>
          <p:nvPr>
            <p:ph type="body"/>
          </p:nvPr>
        </p:nvSpPr>
        <p:spPr>
          <a:xfrm>
            <a:off x="50400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14" name="PlaceHolder 3"/>
          <p:cNvSpPr>
            <a:spLocks noGrp="1"/>
          </p:cNvSpPr>
          <p:nvPr>
            <p:ph type="body"/>
          </p:nvPr>
        </p:nvSpPr>
        <p:spPr>
          <a:xfrm>
            <a:off x="504000" y="405864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15" name="PlaceHolder 4"/>
          <p:cNvSpPr>
            <a:spLocks noGrp="1"/>
          </p:cNvSpPr>
          <p:nvPr>
            <p:ph type="body"/>
          </p:nvPr>
        </p:nvSpPr>
        <p:spPr>
          <a:xfrm>
            <a:off x="5152680" y="1768680"/>
            <a:ext cx="442692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17" name="PlaceHolder 2"/>
          <p:cNvSpPr>
            <a:spLocks noGrp="1"/>
          </p:cNvSpPr>
          <p:nvPr>
            <p:ph type="body"/>
          </p:nvPr>
        </p:nvSpPr>
        <p:spPr>
          <a:xfrm>
            <a:off x="504000" y="1768680"/>
            <a:ext cx="4426920" cy="43840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18" name="PlaceHolder 3"/>
          <p:cNvSpPr>
            <a:spLocks noGrp="1"/>
          </p:cNvSpPr>
          <p:nvPr>
            <p:ph type="body"/>
          </p:nvPr>
        </p:nvSpPr>
        <p:spPr>
          <a:xfrm>
            <a:off x="515268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19" name="PlaceHolder 4"/>
          <p:cNvSpPr>
            <a:spLocks noGrp="1"/>
          </p:cNvSpPr>
          <p:nvPr>
            <p:ph type="body"/>
          </p:nvPr>
        </p:nvSpPr>
        <p:spPr>
          <a:xfrm>
            <a:off x="5152680" y="405864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IN" sz="4400" b="0" strike="noStrike" spc="-1">
              <a:solidFill>
                <a:srgbClr val="000000"/>
              </a:solidFill>
              <a:uFill>
                <a:solidFill>
                  <a:srgbClr val="FFFFFF"/>
                </a:solidFill>
              </a:uFill>
              <a:latin typeface="Arial"/>
            </a:endParaRPr>
          </a:p>
        </p:txBody>
      </p:sp>
      <p:sp>
        <p:nvSpPr>
          <p:cNvPr id="21" name="PlaceHolder 2"/>
          <p:cNvSpPr>
            <a:spLocks noGrp="1"/>
          </p:cNvSpPr>
          <p:nvPr>
            <p:ph type="body"/>
          </p:nvPr>
        </p:nvSpPr>
        <p:spPr>
          <a:xfrm>
            <a:off x="50400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22" name="PlaceHolder 3"/>
          <p:cNvSpPr>
            <a:spLocks noGrp="1"/>
          </p:cNvSpPr>
          <p:nvPr>
            <p:ph type="body"/>
          </p:nvPr>
        </p:nvSpPr>
        <p:spPr>
          <a:xfrm>
            <a:off x="5152680" y="1768680"/>
            <a:ext cx="442692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
        <p:nvSpPr>
          <p:cNvPr id="23" name="PlaceHolder 4"/>
          <p:cNvSpPr>
            <a:spLocks noGrp="1"/>
          </p:cNvSpPr>
          <p:nvPr>
            <p:ph type="body"/>
          </p:nvPr>
        </p:nvSpPr>
        <p:spPr>
          <a:xfrm>
            <a:off x="504000" y="4058640"/>
            <a:ext cx="9072000" cy="2090880"/>
          </a:xfrm>
          <a:prstGeom prst="rect">
            <a:avLst/>
          </a:prstGeom>
        </p:spPr>
        <p:txBody>
          <a:bodyPr lIns="0" tIns="0" rIns="0" bIns="0"/>
          <a:lstStyle/>
          <a:p>
            <a:endParaRPr lang="en-IN"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 name="Picture 6"/>
          <p:cNvPicPr/>
          <p:nvPr/>
        </p:nvPicPr>
        <p:blipFill>
          <a:blip r:embed="rId14"/>
          <a:stretch/>
        </p:blipFill>
        <p:spPr>
          <a:xfrm>
            <a:off x="360" y="0"/>
            <a:ext cx="10076400" cy="7555320"/>
          </a:xfrm>
          <a:prstGeom prst="rect">
            <a:avLst/>
          </a:prstGeom>
          <a:ln>
            <a:noFill/>
          </a:ln>
          <a:effectLst>
            <a:glow>
              <a:schemeClr val="accent1">
                <a:alpha val="40000"/>
              </a:schemeClr>
            </a:glow>
            <a:softEdge rad="0"/>
          </a:effectLst>
        </p:spPr>
      </p:pic>
      <p:sp>
        <p:nvSpPr>
          <p:cNvPr id="4" name="PlaceHolder 1"/>
          <p:cNvSpPr>
            <a:spLocks noGrp="1"/>
          </p:cNvSpPr>
          <p:nvPr>
            <p:ph type="title"/>
          </p:nvPr>
        </p:nvSpPr>
        <p:spPr>
          <a:xfrm>
            <a:off x="504000" y="301320"/>
            <a:ext cx="9072000" cy="1261800"/>
          </a:xfrm>
          <a:prstGeom prst="rect">
            <a:avLst/>
          </a:prstGeom>
        </p:spPr>
        <p:txBody>
          <a:bodyPr lIns="0" tIns="0" rIns="0" bIns="0" anchor="ctr"/>
          <a:lstStyle/>
          <a:p>
            <a:pPr algn="ctr"/>
            <a:r>
              <a:rPr lang="en-IN" sz="4400" b="0" strike="noStrike" spc="-1">
                <a:solidFill>
                  <a:srgbClr val="000000"/>
                </a:solidFill>
                <a:uFill>
                  <a:solidFill>
                    <a:srgbClr val="FFFFFF"/>
                  </a:solidFill>
                </a:uFill>
                <a:latin typeface="Arial"/>
              </a:rPr>
              <a:t>Click to edit the title text format</a:t>
            </a:r>
          </a:p>
        </p:txBody>
      </p:sp>
      <p:sp>
        <p:nvSpPr>
          <p:cNvPr id="2" name="PlaceHolder 2"/>
          <p:cNvSpPr>
            <a:spLocks noGrp="1"/>
          </p:cNvSpPr>
          <p:nvPr>
            <p:ph type="body"/>
          </p:nvPr>
        </p:nvSpPr>
        <p:spPr>
          <a:xfrm>
            <a:off x="504000" y="1768680"/>
            <a:ext cx="9072000" cy="4384080"/>
          </a:xfrm>
          <a:prstGeom prst="rect">
            <a:avLst/>
          </a:prstGeom>
        </p:spPr>
        <p:txBody>
          <a:bodyPr lIns="0" tIns="0" rIns="0" bIns="0"/>
          <a:lstStyle/>
          <a:p>
            <a:pPr marL="432000" indent="-324000">
              <a:buClr>
                <a:srgbClr val="000000"/>
              </a:buClr>
              <a:buSzPct val="45000"/>
              <a:buFont typeface="Wingdings" charset="2"/>
              <a:buChar char=""/>
            </a:pPr>
            <a:r>
              <a:rPr lang="en-IN"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IN"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IN"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IN"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IN"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IN"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IN"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504000" y="301320"/>
            <a:ext cx="9072000" cy="1261800"/>
          </a:xfrm>
          <a:prstGeom prst="rect">
            <a:avLst/>
          </a:prstGeom>
        </p:spPr>
        <p:txBody>
          <a:bodyPr lIns="0" tIns="0" rIns="0" bIns="0" anchor="ctr"/>
          <a:lstStyle/>
          <a:p>
            <a:pPr algn="ctr"/>
            <a:r>
              <a:rPr lang="en-IN" sz="4400" b="0" strike="noStrike" spc="-1">
                <a:solidFill>
                  <a:srgbClr val="000000"/>
                </a:solidFill>
                <a:uFill>
                  <a:solidFill>
                    <a:srgbClr val="FFFFFF"/>
                  </a:solidFill>
                </a:uFill>
                <a:latin typeface="Arial"/>
              </a:rPr>
              <a:t>Click to edit the title text format</a:t>
            </a:r>
          </a:p>
        </p:txBody>
      </p:sp>
      <p:sp>
        <p:nvSpPr>
          <p:cNvPr id="38" name="PlaceHolder 2"/>
          <p:cNvSpPr>
            <a:spLocks noGrp="1"/>
          </p:cNvSpPr>
          <p:nvPr>
            <p:ph type="body"/>
          </p:nvPr>
        </p:nvSpPr>
        <p:spPr>
          <a:xfrm>
            <a:off x="504000" y="1768680"/>
            <a:ext cx="9072000" cy="4384080"/>
          </a:xfrm>
          <a:prstGeom prst="rect">
            <a:avLst/>
          </a:prstGeom>
        </p:spPr>
        <p:txBody>
          <a:bodyPr lIns="0" tIns="0" rIns="0" bIns="0"/>
          <a:lstStyle/>
          <a:p>
            <a:pPr marL="432000" indent="-324000">
              <a:buClr>
                <a:srgbClr val="000000"/>
              </a:buClr>
              <a:buSzPct val="45000"/>
              <a:buFont typeface="Wingdings" charset="2"/>
              <a:buChar char=""/>
            </a:pPr>
            <a:r>
              <a:rPr lang="en-IN"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IN"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IN"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IN"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IN"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IN"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IN"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CustomShape 1"/>
          <p:cNvSpPr/>
          <p:nvPr/>
        </p:nvSpPr>
        <p:spPr>
          <a:xfrm>
            <a:off x="1295280" y="1039320"/>
            <a:ext cx="7481520" cy="5471280"/>
          </a:xfrm>
          <a:custGeom>
            <a:avLst/>
            <a:gdLst/>
            <a:ahLst/>
            <a:cxnLst/>
            <a:rect l="l" t="t" r="r" b="b"/>
            <a:pathLst>
              <a:path w="5703" h="3129">
                <a:moveTo>
                  <a:pt x="1722" y="476"/>
                </a:moveTo>
                <a:lnTo>
                  <a:pt x="4097" y="476"/>
                </a:lnTo>
                <a:lnTo>
                  <a:pt x="4378" y="159"/>
                </a:lnTo>
                <a:lnTo>
                  <a:pt x="5237" y="159"/>
                </a:lnTo>
                <a:lnTo>
                  <a:pt x="5303" y="235"/>
                </a:lnTo>
                <a:lnTo>
                  <a:pt x="5556" y="235"/>
                </a:lnTo>
                <a:lnTo>
                  <a:pt x="5556" y="654"/>
                </a:lnTo>
                <a:lnTo>
                  <a:pt x="5628" y="726"/>
                </a:lnTo>
                <a:lnTo>
                  <a:pt x="5628" y="2331"/>
                </a:lnTo>
                <a:lnTo>
                  <a:pt x="5556" y="2391"/>
                </a:lnTo>
                <a:lnTo>
                  <a:pt x="5556" y="2797"/>
                </a:lnTo>
                <a:lnTo>
                  <a:pt x="5278" y="2797"/>
                </a:lnTo>
                <a:lnTo>
                  <a:pt x="5059" y="3070"/>
                </a:lnTo>
                <a:lnTo>
                  <a:pt x="4984" y="2970"/>
                </a:lnTo>
                <a:lnTo>
                  <a:pt x="3981" y="2970"/>
                </a:lnTo>
                <a:lnTo>
                  <a:pt x="3900" y="3070"/>
                </a:lnTo>
                <a:lnTo>
                  <a:pt x="3747" y="2879"/>
                </a:lnTo>
                <a:lnTo>
                  <a:pt x="153" y="2879"/>
                </a:lnTo>
                <a:lnTo>
                  <a:pt x="153" y="159"/>
                </a:lnTo>
                <a:lnTo>
                  <a:pt x="1428" y="159"/>
                </a:lnTo>
                <a:lnTo>
                  <a:pt x="1722" y="476"/>
                </a:lnTo>
                <a:moveTo>
                  <a:pt x="541" y="0"/>
                </a:moveTo>
                <a:lnTo>
                  <a:pt x="181" y="0"/>
                </a:lnTo>
                <a:lnTo>
                  <a:pt x="6" y="181"/>
                </a:lnTo>
                <a:lnTo>
                  <a:pt x="6" y="554"/>
                </a:lnTo>
                <a:lnTo>
                  <a:pt x="94" y="626"/>
                </a:lnTo>
                <a:lnTo>
                  <a:pt x="94" y="1076"/>
                </a:lnTo>
                <a:lnTo>
                  <a:pt x="9" y="1161"/>
                </a:lnTo>
                <a:lnTo>
                  <a:pt x="9" y="1890"/>
                </a:lnTo>
                <a:lnTo>
                  <a:pt x="94" y="1956"/>
                </a:lnTo>
                <a:lnTo>
                  <a:pt x="94" y="2425"/>
                </a:lnTo>
                <a:lnTo>
                  <a:pt x="3" y="2488"/>
                </a:lnTo>
                <a:lnTo>
                  <a:pt x="0" y="2854"/>
                </a:lnTo>
                <a:lnTo>
                  <a:pt x="187" y="3048"/>
                </a:lnTo>
                <a:lnTo>
                  <a:pt x="531" y="3048"/>
                </a:lnTo>
                <a:lnTo>
                  <a:pt x="616" y="2944"/>
                </a:lnTo>
                <a:lnTo>
                  <a:pt x="3256" y="2944"/>
                </a:lnTo>
                <a:lnTo>
                  <a:pt x="3325" y="3048"/>
                </a:lnTo>
                <a:lnTo>
                  <a:pt x="3637" y="3048"/>
                </a:lnTo>
                <a:lnTo>
                  <a:pt x="3716" y="2944"/>
                </a:lnTo>
                <a:lnTo>
                  <a:pt x="3859" y="3129"/>
                </a:lnTo>
                <a:lnTo>
                  <a:pt x="5106" y="3129"/>
                </a:lnTo>
                <a:lnTo>
                  <a:pt x="5250" y="2944"/>
                </a:lnTo>
                <a:lnTo>
                  <a:pt x="5700" y="2944"/>
                </a:lnTo>
                <a:lnTo>
                  <a:pt x="5703" y="91"/>
                </a:lnTo>
                <a:lnTo>
                  <a:pt x="619" y="91"/>
                </a:lnTo>
                <a:lnTo>
                  <a:pt x="541" y="0"/>
                </a:lnTo>
              </a:path>
            </a:pathLst>
          </a:custGeom>
          <a:noFill/>
          <a:ln>
            <a:noFill/>
          </a:ln>
        </p:spPr>
        <p:style>
          <a:lnRef idx="0">
            <a:scrgbClr r="0" g="0" b="0"/>
          </a:lnRef>
          <a:fillRef idx="0">
            <a:scrgbClr r="0" g="0" b="0"/>
          </a:fillRef>
          <a:effectRef idx="0">
            <a:scrgbClr r="0" g="0" b="0"/>
          </a:effectRef>
          <a:fontRef idx="minor"/>
        </p:style>
      </p:sp>
      <p:sp>
        <p:nvSpPr>
          <p:cNvPr id="79" name="CustomShape 2"/>
          <p:cNvSpPr/>
          <p:nvPr/>
        </p:nvSpPr>
        <p:spPr>
          <a:xfrm>
            <a:off x="-2160" y="129600"/>
            <a:ext cx="4378320" cy="566280"/>
          </a:xfrm>
          <a:custGeom>
            <a:avLst/>
            <a:gdLst/>
            <a:ahLst/>
            <a:cxnLst/>
            <a:rect l="l" t="t" r="r" b="b"/>
            <a:pathLst>
              <a:path w="3339" h="326">
                <a:moveTo>
                  <a:pt x="0" y="0"/>
                </a:moveTo>
                <a:lnTo>
                  <a:pt x="1229" y="0"/>
                </a:lnTo>
                <a:lnTo>
                  <a:pt x="1362" y="96"/>
                </a:lnTo>
                <a:lnTo>
                  <a:pt x="2991" y="96"/>
                </a:lnTo>
                <a:lnTo>
                  <a:pt x="3339" y="326"/>
                </a:lnTo>
              </a:path>
            </a:pathLst>
          </a:custGeom>
          <a:noFill/>
          <a:ln w="28440">
            <a:solidFill>
              <a:schemeClr val="bg1"/>
            </a:solidFill>
            <a:miter/>
          </a:ln>
          <a:effectLst>
            <a:glow rad="101600">
              <a:schemeClr val="accent1">
                <a:satMod val="175000"/>
                <a:alpha val="40000"/>
              </a:schemeClr>
            </a:glow>
          </a:effectLst>
        </p:spPr>
        <p:style>
          <a:lnRef idx="0">
            <a:scrgbClr r="0" g="0" b="0"/>
          </a:lnRef>
          <a:fillRef idx="0">
            <a:scrgbClr r="0" g="0" b="0"/>
          </a:fillRef>
          <a:effectRef idx="0">
            <a:scrgbClr r="0" g="0" b="0"/>
          </a:effectRef>
          <a:fontRef idx="minor"/>
        </p:style>
      </p:sp>
      <p:sp>
        <p:nvSpPr>
          <p:cNvPr id="80" name="CustomShape 3"/>
          <p:cNvSpPr/>
          <p:nvPr/>
        </p:nvSpPr>
        <p:spPr>
          <a:xfrm>
            <a:off x="-2160" y="346320"/>
            <a:ext cx="7460280" cy="599400"/>
          </a:xfrm>
          <a:custGeom>
            <a:avLst/>
            <a:gdLst/>
            <a:ahLst/>
            <a:cxnLst/>
            <a:rect l="l" t="t" r="r" b="b"/>
            <a:pathLst>
              <a:path w="5687" h="345">
                <a:moveTo>
                  <a:pt x="0" y="230"/>
                </a:moveTo>
                <a:lnTo>
                  <a:pt x="2941" y="230"/>
                </a:lnTo>
                <a:lnTo>
                  <a:pt x="3074" y="345"/>
                </a:lnTo>
                <a:lnTo>
                  <a:pt x="3611" y="345"/>
                </a:lnTo>
                <a:lnTo>
                  <a:pt x="3786" y="194"/>
                </a:lnTo>
                <a:lnTo>
                  <a:pt x="4126" y="194"/>
                </a:lnTo>
                <a:lnTo>
                  <a:pt x="4330" y="0"/>
                </a:lnTo>
                <a:lnTo>
                  <a:pt x="5687" y="0"/>
                </a:lnTo>
              </a:path>
            </a:pathLst>
          </a:custGeom>
          <a:noFill/>
          <a:ln w="28440">
            <a:solidFill>
              <a:schemeClr val="bg1"/>
            </a:solidFill>
            <a:miter/>
          </a:ln>
          <a:effectLst>
            <a:glow rad="101600">
              <a:schemeClr val="accent1">
                <a:satMod val="175000"/>
                <a:alpha val="40000"/>
              </a:schemeClr>
            </a:glow>
          </a:effectLst>
        </p:spPr>
        <p:style>
          <a:lnRef idx="0">
            <a:scrgbClr r="0" g="0" b="0"/>
          </a:lnRef>
          <a:fillRef idx="0">
            <a:scrgbClr r="0" g="0" b="0"/>
          </a:fillRef>
          <a:effectRef idx="0">
            <a:scrgbClr r="0" g="0" b="0"/>
          </a:effectRef>
          <a:fontRef idx="minor"/>
        </p:style>
      </p:sp>
      <p:sp>
        <p:nvSpPr>
          <p:cNvPr id="81" name="CustomShape 4"/>
          <p:cNvSpPr/>
          <p:nvPr/>
        </p:nvSpPr>
        <p:spPr>
          <a:xfrm>
            <a:off x="7462440" y="226080"/>
            <a:ext cx="158040" cy="212040"/>
          </a:xfrm>
          <a:prstGeom prst="ellipse">
            <a:avLst/>
          </a:prstGeom>
          <a:solidFill>
            <a:srgbClr val="FFFFFF"/>
          </a:solidFill>
          <a:ln>
            <a:noFill/>
          </a:ln>
          <a:effectLst>
            <a:glow rad="101600">
              <a:schemeClr val="accent1">
                <a:satMod val="175000"/>
                <a:alpha val="40000"/>
              </a:schemeClr>
            </a:glow>
          </a:effectLst>
        </p:spPr>
        <p:style>
          <a:lnRef idx="0">
            <a:scrgbClr r="0" g="0" b="0"/>
          </a:lnRef>
          <a:fillRef idx="0">
            <a:scrgbClr r="0" g="0" b="0"/>
          </a:fillRef>
          <a:effectRef idx="0">
            <a:scrgbClr r="0" g="0" b="0"/>
          </a:effectRef>
          <a:fontRef idx="minor"/>
        </p:style>
      </p:sp>
      <p:sp>
        <p:nvSpPr>
          <p:cNvPr id="82" name="CustomShape 5"/>
          <p:cNvSpPr/>
          <p:nvPr/>
        </p:nvSpPr>
        <p:spPr>
          <a:xfrm>
            <a:off x="4299480" y="576720"/>
            <a:ext cx="158040" cy="212040"/>
          </a:xfrm>
          <a:prstGeom prst="ellipse">
            <a:avLst/>
          </a:prstGeom>
          <a:solidFill>
            <a:srgbClr val="FFFFFF"/>
          </a:solidFill>
          <a:ln>
            <a:noFill/>
          </a:ln>
          <a:effectLst>
            <a:glow rad="101600">
              <a:schemeClr val="accent1">
                <a:satMod val="175000"/>
                <a:alpha val="40000"/>
              </a:schemeClr>
            </a:glow>
          </a:effectLst>
        </p:spPr>
        <p:style>
          <a:lnRef idx="0">
            <a:scrgbClr r="0" g="0" b="0"/>
          </a:lnRef>
          <a:fillRef idx="0">
            <a:scrgbClr r="0" g="0" b="0"/>
          </a:fillRef>
          <a:effectRef idx="0">
            <a:scrgbClr r="0" g="0" b="0"/>
          </a:effectRef>
          <a:fontRef idx="minor"/>
        </p:style>
      </p:sp>
      <p:sp>
        <p:nvSpPr>
          <p:cNvPr id="83" name="CustomShape 6"/>
          <p:cNvSpPr/>
          <p:nvPr/>
        </p:nvSpPr>
        <p:spPr>
          <a:xfrm>
            <a:off x="6925680" y="7239240"/>
            <a:ext cx="3143520" cy="200160"/>
          </a:xfrm>
          <a:custGeom>
            <a:avLst/>
            <a:gdLst/>
            <a:ahLst/>
            <a:cxnLst/>
            <a:rect l="l" t="t" r="r" b="b"/>
            <a:pathLst>
              <a:path w="2158" h="105">
                <a:moveTo>
                  <a:pt x="0" y="0"/>
                </a:moveTo>
                <a:lnTo>
                  <a:pt x="1543" y="0"/>
                </a:lnTo>
                <a:lnTo>
                  <a:pt x="1713" y="105"/>
                </a:lnTo>
                <a:lnTo>
                  <a:pt x="2158" y="105"/>
                </a:lnTo>
              </a:path>
            </a:pathLst>
          </a:custGeom>
          <a:noFill/>
          <a:ln w="28440">
            <a:solidFill>
              <a:srgbClr val="FFFFFF"/>
            </a:solidFill>
            <a:miter/>
          </a:ln>
          <a:effectLst>
            <a:glow rad="101600">
              <a:schemeClr val="accent1">
                <a:satMod val="175000"/>
                <a:alpha val="40000"/>
              </a:schemeClr>
            </a:glow>
          </a:effectLst>
        </p:spPr>
        <p:style>
          <a:lnRef idx="0">
            <a:scrgbClr r="0" g="0" b="0"/>
          </a:lnRef>
          <a:fillRef idx="0">
            <a:scrgbClr r="0" g="0" b="0"/>
          </a:fillRef>
          <a:effectRef idx="0">
            <a:scrgbClr r="0" g="0" b="0"/>
          </a:effectRef>
          <a:fontRef idx="minor"/>
        </p:style>
      </p:sp>
      <p:sp>
        <p:nvSpPr>
          <p:cNvPr id="84" name="CustomShape 7"/>
          <p:cNvSpPr/>
          <p:nvPr/>
        </p:nvSpPr>
        <p:spPr>
          <a:xfrm>
            <a:off x="3975120" y="6341040"/>
            <a:ext cx="6094080" cy="713160"/>
          </a:xfrm>
          <a:custGeom>
            <a:avLst/>
            <a:gdLst/>
            <a:ahLst/>
            <a:cxnLst/>
            <a:rect l="l" t="t" r="r" b="b"/>
            <a:pathLst>
              <a:path w="4181" h="369">
                <a:moveTo>
                  <a:pt x="4181" y="0"/>
                </a:moveTo>
                <a:lnTo>
                  <a:pt x="3706" y="275"/>
                </a:lnTo>
                <a:lnTo>
                  <a:pt x="1621" y="275"/>
                </a:lnTo>
                <a:lnTo>
                  <a:pt x="1463" y="369"/>
                </a:lnTo>
                <a:lnTo>
                  <a:pt x="0" y="369"/>
                </a:lnTo>
              </a:path>
            </a:pathLst>
          </a:custGeom>
          <a:noFill/>
          <a:ln w="28440">
            <a:solidFill>
              <a:srgbClr val="FFFFFF"/>
            </a:solidFill>
            <a:miter/>
          </a:ln>
          <a:effectLst>
            <a:glow rad="101600">
              <a:schemeClr val="accent1">
                <a:satMod val="175000"/>
                <a:alpha val="40000"/>
              </a:schemeClr>
            </a:glow>
          </a:effectLst>
        </p:spPr>
        <p:style>
          <a:lnRef idx="0">
            <a:scrgbClr r="0" g="0" b="0"/>
          </a:lnRef>
          <a:fillRef idx="0">
            <a:scrgbClr r="0" g="0" b="0"/>
          </a:fillRef>
          <a:effectRef idx="0">
            <a:scrgbClr r="0" g="0" b="0"/>
          </a:effectRef>
          <a:fontRef idx="minor"/>
        </p:style>
      </p:sp>
      <p:sp>
        <p:nvSpPr>
          <p:cNvPr id="85" name="CustomShape 8"/>
          <p:cNvSpPr/>
          <p:nvPr/>
        </p:nvSpPr>
        <p:spPr>
          <a:xfrm>
            <a:off x="3790440" y="6928560"/>
            <a:ext cx="176040" cy="236160"/>
          </a:xfrm>
          <a:prstGeom prst="ellipse">
            <a:avLst/>
          </a:prstGeom>
          <a:solidFill>
            <a:srgbClr val="FFFFFF"/>
          </a:solidFill>
          <a:ln>
            <a:noFill/>
          </a:ln>
          <a:effectLst>
            <a:glow rad="101600">
              <a:schemeClr val="accent1">
                <a:satMod val="175000"/>
                <a:alpha val="40000"/>
              </a:schemeClr>
            </a:glow>
          </a:effectLst>
        </p:spPr>
        <p:style>
          <a:lnRef idx="0">
            <a:scrgbClr r="0" g="0" b="0"/>
          </a:lnRef>
          <a:fillRef idx="0">
            <a:scrgbClr r="0" g="0" b="0"/>
          </a:fillRef>
          <a:effectRef idx="0">
            <a:scrgbClr r="0" g="0" b="0"/>
          </a:effectRef>
          <a:fontRef idx="minor"/>
        </p:style>
      </p:sp>
      <p:sp>
        <p:nvSpPr>
          <p:cNvPr id="86" name="CustomShape 9"/>
          <p:cNvSpPr/>
          <p:nvPr/>
        </p:nvSpPr>
        <p:spPr>
          <a:xfrm>
            <a:off x="6829200" y="7133040"/>
            <a:ext cx="176040" cy="236160"/>
          </a:xfrm>
          <a:prstGeom prst="ellipse">
            <a:avLst/>
          </a:prstGeom>
          <a:solidFill>
            <a:srgbClr val="FFFFFF"/>
          </a:solidFill>
          <a:ln>
            <a:noFill/>
          </a:ln>
          <a:effectLst>
            <a:glow rad="101600">
              <a:schemeClr val="accent1">
                <a:satMod val="175000"/>
                <a:alpha val="40000"/>
              </a:schemeClr>
            </a:glow>
          </a:effectLst>
        </p:spPr>
        <p:style>
          <a:lnRef idx="0">
            <a:scrgbClr r="0" g="0" b="0"/>
          </a:lnRef>
          <a:fillRef idx="0">
            <a:scrgbClr r="0" g="0" b="0"/>
          </a:fillRef>
          <a:effectRef idx="0">
            <a:scrgbClr r="0" g="0" b="0"/>
          </a:effectRef>
          <a:fontRef idx="minor"/>
        </p:style>
      </p:sp>
      <p:sp>
        <p:nvSpPr>
          <p:cNvPr id="87" name="CustomShape 10"/>
          <p:cNvSpPr/>
          <p:nvPr/>
        </p:nvSpPr>
        <p:spPr>
          <a:xfrm>
            <a:off x="504000" y="2844720"/>
            <a:ext cx="9066240" cy="12567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IN" sz="4000" b="1" strike="noStrike" spc="-1" dirty="0">
                <a:solidFill>
                  <a:srgbClr val="FFFFFF"/>
                </a:solidFill>
                <a:uFill>
                  <a:solidFill>
                    <a:srgbClr val="FFFFFF"/>
                  </a:solidFill>
                </a:uFill>
                <a:latin typeface="Century Schoolbook L"/>
                <a:ea typeface="DejaVu Sans"/>
              </a:rPr>
              <a:t>Amazon </a:t>
            </a:r>
            <a:r>
              <a:rPr lang="en-IN" sz="4000" b="1" strike="noStrike" spc="-1" dirty="0" smtClean="0">
                <a:solidFill>
                  <a:srgbClr val="FFFFFF"/>
                </a:solidFill>
                <a:uFill>
                  <a:solidFill>
                    <a:srgbClr val="FFFFFF"/>
                  </a:solidFill>
                </a:uFill>
                <a:latin typeface="Century Schoolbook L"/>
                <a:ea typeface="DejaVu Sans"/>
              </a:rPr>
              <a:t>Web Service</a:t>
            </a:r>
            <a:endParaRPr lang="en-IN" sz="1800" b="0" strike="noStrike" spc="-1" dirty="0">
              <a:solidFill>
                <a:srgbClr val="000000"/>
              </a:solidFill>
              <a:uFill>
                <a:solidFill>
                  <a:srgbClr val="FFFFFF"/>
                </a:solidFill>
              </a:uFill>
              <a:latin typeface="Arial"/>
            </a:endParaRPr>
          </a:p>
          <a:p>
            <a:pPr algn="ctr">
              <a:lnSpc>
                <a:spcPct val="100000"/>
              </a:lnSpc>
            </a:pPr>
            <a:r>
              <a:rPr lang="en-IN" sz="4000" b="1" strike="noStrike" spc="-1" dirty="0" smtClean="0">
                <a:solidFill>
                  <a:srgbClr val="FFFFFF"/>
                </a:solidFill>
                <a:uFill>
                  <a:solidFill>
                    <a:srgbClr val="FFFFFF"/>
                  </a:solidFill>
                </a:uFill>
                <a:latin typeface="Century Schoolbook L"/>
                <a:ea typeface="DejaVu Sans"/>
              </a:rPr>
              <a:t>Crypto Transfer Chat bot</a:t>
            </a:r>
            <a:endParaRPr lang="en-IN" sz="1800" b="0" strike="noStrike" spc="-1" dirty="0">
              <a:solidFill>
                <a:srgbClr val="000000"/>
              </a:solidFill>
              <a:uFill>
                <a:solidFill>
                  <a:srgbClr val="FFFFFF"/>
                </a:solidFill>
              </a:uFill>
              <a:latin typeface="Arial"/>
            </a:endParaRPr>
          </a:p>
          <a:p>
            <a:pPr algn="ctr">
              <a:lnSpc>
                <a:spcPct val="100000"/>
              </a:lnSpc>
            </a:pPr>
            <a:endParaRPr lang="en-IN" sz="1800" b="0" strike="noStrike" spc="-1" dirty="0">
              <a:solidFill>
                <a:srgbClr val="000000"/>
              </a:solidFill>
              <a:uFill>
                <a:solidFill>
                  <a:srgbClr val="FFFFFF"/>
                </a:solidFill>
              </a:u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vortex/>
      </p:transition>
    </mc:Choice>
    <mc:Fallback xmlns="" xmlns:p15="http://schemas.microsoft.com/office/powerpoint/2012/main">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CustomShape 1"/>
          <p:cNvSpPr/>
          <p:nvPr/>
        </p:nvSpPr>
        <p:spPr>
          <a:xfrm>
            <a:off x="503640" y="791640"/>
            <a:ext cx="9138240" cy="4962600"/>
          </a:xfrm>
          <a:prstGeom prst="rect">
            <a:avLst/>
          </a:prstGeom>
          <a:solidFill>
            <a:srgbClr val="2F0E3C"/>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r>
              <a:rPr lang="en-US" sz="1200" spc="-1" dirty="0" smtClean="0">
                <a:solidFill>
                  <a:srgbClr val="FFFFFF"/>
                </a:solidFill>
                <a:uFill>
                  <a:solidFill>
                    <a:srgbClr val="FFFFFF"/>
                  </a:solidFill>
                </a:uFill>
                <a:latin typeface="Arial"/>
                <a:ea typeface="Arial"/>
              </a:rPr>
              <a:t>A </a:t>
            </a:r>
            <a:r>
              <a:rPr lang="en-US" sz="1200" spc="-1" dirty="0">
                <a:solidFill>
                  <a:srgbClr val="FFFFFF"/>
                </a:solidFill>
                <a:uFill>
                  <a:solidFill>
                    <a:srgbClr val="FFFFFF"/>
                  </a:solidFill>
                </a:uFill>
                <a:latin typeface="Arial"/>
                <a:ea typeface="Arial"/>
              </a:rPr>
              <a:t>cryptocurrency (or crypto currency) is a digital asset designed to work as a medium of exchange that uses cryptography to secure its transactions, to control the creation of additional units, and to verify the transfer of assets</a:t>
            </a:r>
            <a:r>
              <a:rPr lang="en-US" sz="1200" spc="-1" dirty="0" smtClean="0">
                <a:solidFill>
                  <a:srgbClr val="FFFFFF"/>
                </a:solidFill>
                <a:uFill>
                  <a:solidFill>
                    <a:srgbClr val="FFFFFF"/>
                  </a:solidFill>
                </a:uFill>
                <a:latin typeface="Arial"/>
                <a:ea typeface="Arial"/>
              </a:rPr>
              <a:t>. </a:t>
            </a:r>
            <a:r>
              <a:rPr lang="en-US" sz="1200" spc="-1" dirty="0">
                <a:solidFill>
                  <a:srgbClr val="FFFFFF"/>
                </a:solidFill>
                <a:uFill>
                  <a:solidFill>
                    <a:srgbClr val="FFFFFF"/>
                  </a:solidFill>
                </a:uFill>
                <a:latin typeface="Arial"/>
                <a:ea typeface="Arial"/>
              </a:rPr>
              <a:t>Cryptocurrencies are a type of digital currencies, alternative currencies and virtual currencies. Cryptocurrencies use decentralized </a:t>
            </a:r>
            <a:r>
              <a:rPr lang="en-US" sz="1200" spc="-1" dirty="0" smtClean="0">
                <a:solidFill>
                  <a:srgbClr val="FFFFFF"/>
                </a:solidFill>
                <a:uFill>
                  <a:solidFill>
                    <a:srgbClr val="FFFFFF"/>
                  </a:solidFill>
                </a:uFill>
                <a:latin typeface="Arial"/>
                <a:ea typeface="Arial"/>
              </a:rPr>
              <a:t>control as </a:t>
            </a:r>
            <a:r>
              <a:rPr lang="en-US" sz="1200" spc="-1" dirty="0">
                <a:solidFill>
                  <a:srgbClr val="FFFFFF"/>
                </a:solidFill>
                <a:uFill>
                  <a:solidFill>
                    <a:srgbClr val="FFFFFF"/>
                  </a:solidFill>
                </a:uFill>
                <a:latin typeface="Arial"/>
                <a:ea typeface="Arial"/>
              </a:rPr>
              <a:t>opposed to centralized electronic money and central banking systems</a:t>
            </a:r>
            <a:r>
              <a:rPr lang="en-US" sz="1200" spc="-1" dirty="0" smtClean="0">
                <a:solidFill>
                  <a:srgbClr val="FFFFFF"/>
                </a:solidFill>
                <a:uFill>
                  <a:solidFill>
                    <a:srgbClr val="FFFFFF"/>
                  </a:solidFill>
                </a:uFill>
                <a:latin typeface="Arial"/>
                <a:ea typeface="Arial"/>
              </a:rPr>
              <a:t>. </a:t>
            </a:r>
            <a:r>
              <a:rPr lang="en-US" sz="1200" spc="-1" dirty="0">
                <a:solidFill>
                  <a:srgbClr val="FFFFFF"/>
                </a:solidFill>
                <a:uFill>
                  <a:solidFill>
                    <a:srgbClr val="FFFFFF"/>
                  </a:solidFill>
                </a:uFill>
                <a:latin typeface="Arial"/>
                <a:ea typeface="Arial"/>
              </a:rPr>
              <a:t>The decentralized control of each cryptocurrency works through a </a:t>
            </a:r>
            <a:r>
              <a:rPr lang="en-US" sz="1200" spc="-1" dirty="0" smtClean="0">
                <a:solidFill>
                  <a:srgbClr val="FFFFFF"/>
                </a:solidFill>
                <a:uFill>
                  <a:solidFill>
                    <a:srgbClr val="FFFFFF"/>
                  </a:solidFill>
                </a:uFill>
                <a:latin typeface="Arial"/>
                <a:ea typeface="Arial"/>
              </a:rPr>
              <a:t>Blockchain, </a:t>
            </a:r>
            <a:r>
              <a:rPr lang="en-US" sz="1200" spc="-1" dirty="0">
                <a:solidFill>
                  <a:srgbClr val="FFFFFF"/>
                </a:solidFill>
                <a:uFill>
                  <a:solidFill>
                    <a:srgbClr val="FFFFFF"/>
                  </a:solidFill>
                </a:uFill>
                <a:latin typeface="Arial"/>
                <a:ea typeface="Arial"/>
              </a:rPr>
              <a:t>which is a public transaction database, functioning as a distributed ledger</a:t>
            </a:r>
            <a:r>
              <a:rPr lang="en-US" sz="1200" spc="-1" dirty="0" smtClean="0">
                <a:solidFill>
                  <a:srgbClr val="FFFFFF"/>
                </a:solidFill>
                <a:uFill>
                  <a:solidFill>
                    <a:srgbClr val="FFFFFF"/>
                  </a:solidFill>
                </a:uFill>
                <a:latin typeface="Arial"/>
                <a:ea typeface="Arial"/>
              </a:rPr>
              <a:t>. There are multiple cryptocurrencies available in global market and some the are legal tender in many countries. It is consider as future of banking or financial domain. </a:t>
            </a:r>
            <a:r>
              <a:rPr lang="en-IN" sz="1200" spc="-1" dirty="0" smtClean="0">
                <a:solidFill>
                  <a:srgbClr val="FFFFFF"/>
                </a:solidFill>
                <a:uFill>
                  <a:solidFill>
                    <a:srgbClr val="FFFFFF"/>
                  </a:solidFill>
                </a:uFill>
                <a:latin typeface="Arial"/>
                <a:ea typeface="Arial"/>
              </a:rPr>
              <a:t>There are many exchanges which work globally or country specific to buy/sell cryptocurrencies. User might have account in different-different exchanges and it is very common use case that user send/receive cryptocurrencies to different – different accounts.</a:t>
            </a:r>
          </a:p>
          <a:p>
            <a:endParaRPr lang="en-IN" sz="1200" spc="-1" dirty="0">
              <a:solidFill>
                <a:srgbClr val="FFFFFF"/>
              </a:solidFill>
              <a:uFill>
                <a:solidFill>
                  <a:srgbClr val="FFFFFF"/>
                </a:solidFill>
              </a:uFill>
              <a:latin typeface="Arial"/>
              <a:ea typeface="Arial"/>
            </a:endParaRPr>
          </a:p>
          <a:p>
            <a:r>
              <a:rPr lang="en-IN" sz="1200" spc="-1" dirty="0" smtClean="0">
                <a:solidFill>
                  <a:srgbClr val="FFFFFF"/>
                </a:solidFill>
                <a:uFill>
                  <a:solidFill>
                    <a:srgbClr val="FFFFFF"/>
                  </a:solidFill>
                </a:uFill>
                <a:latin typeface="Arial"/>
                <a:ea typeface="Arial"/>
              </a:rPr>
              <a:t>I have designed a chat bot which can be integrated with any exchange or globally to place send or receive request on cryptocurrency Blockchain. It asks user weather he/she wants to send or receive cryptocurrency. Once user confirms that then it asks sender and receiver email address since it is possible to send cryptocurrencies based on email address as well if users email address is linked with cryptocurrency wallet. After getting sender/receiver address, it asks about amount of cryptocurrency to be transferred, once you enter that then after lambda validations, it places an order for cryptocurrency transaction. But for security reasons, it will notify user that we will send an email to sender to get approval for transaction before placing it in Blockchain. Sending email part is not configured in this solution since it is just a prototype. This prototype works with only BITCOIN, RIPPLE, LITECOIN and ETHEREUM cryptocurrency.</a:t>
            </a:r>
            <a:endParaRPr lang="en-US" sz="1200" spc="-1" dirty="0" smtClean="0">
              <a:solidFill>
                <a:srgbClr val="FFFFFF"/>
              </a:solidFill>
              <a:uFill>
                <a:solidFill>
                  <a:srgbClr val="FFFFFF"/>
                </a:solidFill>
              </a:uFill>
              <a:latin typeface="Arial"/>
              <a:ea typeface="Arial"/>
            </a:endParaRPr>
          </a:p>
        </p:txBody>
      </p:sp>
      <p:sp>
        <p:nvSpPr>
          <p:cNvPr id="89" name="CustomShape 2"/>
          <p:cNvSpPr/>
          <p:nvPr/>
        </p:nvSpPr>
        <p:spPr>
          <a:xfrm>
            <a:off x="647640" y="903240"/>
            <a:ext cx="7766640" cy="1179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IN" sz="3600" b="1" strike="noStrike" spc="-1">
                <a:solidFill>
                  <a:srgbClr val="FFFFFF"/>
                </a:solidFill>
                <a:uFill>
                  <a:solidFill>
                    <a:srgbClr val="FFFFFF"/>
                  </a:solidFill>
                </a:uFill>
                <a:latin typeface="Arial"/>
                <a:ea typeface="Arial"/>
              </a:rPr>
              <a:t>Brief explanation</a:t>
            </a:r>
            <a:endParaRPr lang="en-IN" sz="1800" b="0" strike="noStrike" spc="-1">
              <a:solidFill>
                <a:srgbClr val="000000"/>
              </a:solidFill>
              <a:uFill>
                <a:solidFill>
                  <a:srgbClr val="FFFFFF"/>
                </a:solidFill>
              </a:uFill>
              <a:latin typeface="Arial"/>
            </a:endParaRPr>
          </a:p>
          <a:p>
            <a:pPr algn="ctr">
              <a:lnSpc>
                <a:spcPct val="42000"/>
              </a:lnSpc>
            </a:pPr>
            <a:endParaRPr lang="en-IN" sz="1800" b="0" strike="noStrike" spc="-1">
              <a:solidFill>
                <a:srgbClr val="000000"/>
              </a:solidFill>
              <a:uFill>
                <a:solidFill>
                  <a:srgbClr val="FFFFFF"/>
                </a:solidFill>
              </a:uFill>
              <a:latin typeface="Arial"/>
            </a:endParaRPr>
          </a:p>
          <a:p>
            <a:pPr algn="ctr">
              <a:lnSpc>
                <a:spcPct val="54000"/>
              </a:lnSpc>
            </a:pPr>
            <a:endParaRPr lang="en-IN" sz="1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503640" y="791640"/>
            <a:ext cx="9138240" cy="4962600"/>
          </a:xfrm>
          <a:prstGeom prst="rect">
            <a:avLst/>
          </a:prstGeom>
          <a:solidFill>
            <a:srgbClr val="2F0E3C"/>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r>
              <a:rPr lang="en-IN" sz="1200" spc="-1" dirty="0" smtClean="0">
                <a:solidFill>
                  <a:srgbClr val="FFFFFF"/>
                </a:solidFill>
                <a:uFill>
                  <a:solidFill>
                    <a:srgbClr val="FFFFFF"/>
                  </a:solidFill>
                </a:uFill>
                <a:latin typeface="Arial"/>
              </a:rPr>
              <a:t>Cryptocurrency market is increasing day by day. Every day Blockchain process millions of transaction per day (please refer below provided screen shots).  It is very complex process to send or receive cryptocurrencies. This chat box can be integrated in specific exchange or as a stand alone application (which might required authentication) to make to easy to transfer cryptocurrencies.</a:t>
            </a:r>
            <a:endParaRPr lang="en-IN" sz="1800" b="0" strike="noStrike" spc="-1" dirty="0">
              <a:solidFill>
                <a:srgbClr val="000000"/>
              </a:solidFill>
              <a:uFill>
                <a:solidFill>
                  <a:srgbClr val="FFFFFF"/>
                </a:solidFill>
              </a:uFill>
              <a:latin typeface="Arial"/>
            </a:endParaRPr>
          </a:p>
        </p:txBody>
      </p:sp>
      <p:sp>
        <p:nvSpPr>
          <p:cNvPr id="92" name="CustomShape 2"/>
          <p:cNvSpPr/>
          <p:nvPr/>
        </p:nvSpPr>
        <p:spPr>
          <a:xfrm>
            <a:off x="647640" y="903240"/>
            <a:ext cx="7766640" cy="1179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3600" b="1" strike="noStrike" spc="-1" dirty="0">
                <a:solidFill>
                  <a:srgbClr val="FFFFFF"/>
                </a:solidFill>
                <a:uFill>
                  <a:solidFill>
                    <a:srgbClr val="FFFFFF"/>
                  </a:solidFill>
                </a:uFill>
                <a:latin typeface="Arial"/>
                <a:ea typeface="Arial"/>
              </a:rPr>
              <a:t>Problem being solved using Amazon Lex and AWS Lambda</a:t>
            </a:r>
            <a:endParaRPr lang="en-IN" sz="1800" b="0" strike="noStrike" spc="-1" dirty="0">
              <a:solidFill>
                <a:srgbClr val="000000"/>
              </a:solidFill>
              <a:uFill>
                <a:solidFill>
                  <a:srgbClr val="FFFFFF"/>
                </a:solidFill>
              </a:uFill>
              <a:latin typeface="Arial"/>
            </a:endParaRPr>
          </a:p>
          <a:p>
            <a:pPr algn="ctr">
              <a:lnSpc>
                <a:spcPct val="42000"/>
              </a:lnSpc>
            </a:pPr>
            <a:endParaRPr lang="en-IN" sz="1800" b="0" strike="noStrike" spc="-1" dirty="0">
              <a:solidFill>
                <a:srgbClr val="000000"/>
              </a:solidFill>
              <a:uFill>
                <a:solidFill>
                  <a:srgbClr val="FFFFFF"/>
                </a:solidFill>
              </a:uFill>
              <a:latin typeface="Arial"/>
            </a:endParaRPr>
          </a:p>
          <a:p>
            <a:pPr algn="ctr">
              <a:lnSpc>
                <a:spcPct val="54000"/>
              </a:lnSpc>
            </a:pPr>
            <a:endParaRPr lang="en-IN" sz="1800" b="0" strike="noStrike" spc="-1" dirty="0">
              <a:solidFill>
                <a:srgbClr val="000000"/>
              </a:solidFill>
              <a:uFill>
                <a:solidFill>
                  <a:srgbClr val="FFFFFF"/>
                </a:solidFill>
              </a:uFill>
              <a:latin typeface="Arial"/>
            </a:endParaRPr>
          </a:p>
        </p:txBody>
      </p:sp>
      <p:pic>
        <p:nvPicPr>
          <p:cNvPr id="1026" name="Picture 2" descr="https://docs.google.com/spreadsheets/d/1HNxzTDXN5CcFaWFMByy2fWw725D8r8JKye6uyKnm3RI/pubchart?oid=948165794&amp;format=image&amp;sty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460" y="3531476"/>
            <a:ext cx="2760446" cy="208555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docs.google.com/spreadsheets/d/1aYgbeO1vA8xy4WvacVNFom1jIuL_PyFWEzrwzRag-Qw/pubchart?oid=948165794&amp;format=image&amp;sty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2676" y="3531477"/>
            <a:ext cx="2708087" cy="205317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docs.google.com/spreadsheets/d/1wOIV7ZFCGQ2zhvoJ_kxnN0rOf-SU9OWIf2EdqbWw0HY/pubchart?oid=948165794&amp;format=image&amp;styl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7713" y="3531476"/>
            <a:ext cx="2836746" cy="20693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CustomShape 1"/>
          <p:cNvSpPr/>
          <p:nvPr/>
        </p:nvSpPr>
        <p:spPr>
          <a:xfrm>
            <a:off x="503640" y="791640"/>
            <a:ext cx="9138240" cy="4962600"/>
          </a:xfrm>
          <a:prstGeom prst="rect">
            <a:avLst/>
          </a:prstGeom>
          <a:solidFill>
            <a:srgbClr val="2F0E3C"/>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marL="228600" indent="-228600">
              <a:lnSpc>
                <a:spcPct val="100000"/>
              </a:lnSpc>
              <a:buAutoNum type="arabicPeriod"/>
            </a:pPr>
            <a:r>
              <a:rPr lang="en-IN" sz="1200" b="0" strike="noStrike" spc="-1" dirty="0" smtClean="0">
                <a:solidFill>
                  <a:srgbClr val="FFFFFF"/>
                </a:solidFill>
                <a:uFill>
                  <a:solidFill>
                    <a:srgbClr val="FFFFFF"/>
                  </a:solidFill>
                </a:uFill>
                <a:latin typeface="Arial"/>
                <a:ea typeface="Arial"/>
              </a:rPr>
              <a:t>AWS LEX</a:t>
            </a:r>
          </a:p>
          <a:p>
            <a:pPr marL="228600" indent="-228600">
              <a:lnSpc>
                <a:spcPct val="100000"/>
              </a:lnSpc>
              <a:buAutoNum type="arabicPeriod"/>
            </a:pPr>
            <a:r>
              <a:rPr lang="en-IN" sz="1200" spc="-1" dirty="0" smtClean="0">
                <a:solidFill>
                  <a:srgbClr val="FFFFFF"/>
                </a:solidFill>
                <a:uFill>
                  <a:solidFill>
                    <a:srgbClr val="FFFFFF"/>
                  </a:solidFill>
                </a:uFill>
                <a:latin typeface="Arial"/>
              </a:rPr>
              <a:t>AWS LAMBDA</a:t>
            </a:r>
          </a:p>
          <a:p>
            <a:pPr marL="228600" indent="-228600">
              <a:lnSpc>
                <a:spcPct val="100000"/>
              </a:lnSpc>
              <a:buAutoNum type="arabicPeriod"/>
            </a:pPr>
            <a:r>
              <a:rPr lang="en-IN" sz="1200" b="0" strike="noStrike" spc="-1" dirty="0" smtClean="0">
                <a:solidFill>
                  <a:srgbClr val="FFFFFF"/>
                </a:solidFill>
                <a:uFill>
                  <a:solidFill>
                    <a:srgbClr val="FFFFFF"/>
                  </a:solidFill>
                </a:uFill>
                <a:latin typeface="Arial"/>
              </a:rPr>
              <a:t>AWS CLOUDWATCH</a:t>
            </a:r>
          </a:p>
          <a:p>
            <a:pPr marL="228600" indent="-228600">
              <a:lnSpc>
                <a:spcPct val="100000"/>
              </a:lnSpc>
              <a:buAutoNum type="arabicPeriod"/>
            </a:pPr>
            <a:r>
              <a:rPr lang="en-IN" sz="1200" spc="-1" dirty="0" smtClean="0">
                <a:solidFill>
                  <a:srgbClr val="FFFFFF"/>
                </a:solidFill>
                <a:uFill>
                  <a:solidFill>
                    <a:srgbClr val="FFFFFF"/>
                  </a:solidFill>
                </a:uFill>
                <a:latin typeface="Arial"/>
              </a:rPr>
              <a:t>NODE JS</a:t>
            </a:r>
          </a:p>
          <a:p>
            <a:pPr marL="228600" indent="-228600">
              <a:lnSpc>
                <a:spcPct val="100000"/>
              </a:lnSpc>
              <a:buAutoNum type="arabicPeriod"/>
            </a:pPr>
            <a:r>
              <a:rPr lang="en-IN" sz="1200" spc="-1" dirty="0" smtClean="0">
                <a:solidFill>
                  <a:srgbClr val="FFFFFF"/>
                </a:solidFill>
                <a:uFill>
                  <a:solidFill>
                    <a:srgbClr val="FFFFFF"/>
                  </a:solidFill>
                </a:uFill>
                <a:latin typeface="Arial"/>
              </a:rPr>
              <a:t>IAM </a:t>
            </a:r>
          </a:p>
          <a:p>
            <a:pPr marL="228600" indent="-228600">
              <a:lnSpc>
                <a:spcPct val="100000"/>
              </a:lnSpc>
              <a:buAutoNum type="arabicPeriod"/>
            </a:pPr>
            <a:r>
              <a:rPr lang="en-IN" sz="1200" spc="-1" dirty="0" smtClean="0">
                <a:solidFill>
                  <a:srgbClr val="FFFFFF"/>
                </a:solidFill>
                <a:uFill>
                  <a:solidFill>
                    <a:srgbClr val="FFFFFF"/>
                  </a:solidFill>
                </a:uFill>
                <a:latin typeface="Arial"/>
              </a:rPr>
              <a:t>Facebook Application</a:t>
            </a:r>
          </a:p>
          <a:p>
            <a:pPr marL="228600" indent="-228600">
              <a:lnSpc>
                <a:spcPct val="100000"/>
              </a:lnSpc>
              <a:buAutoNum type="arabicPeriod"/>
            </a:pPr>
            <a:r>
              <a:rPr lang="en-IN" sz="1200" spc="-1" dirty="0" smtClean="0">
                <a:solidFill>
                  <a:srgbClr val="FFFFFF"/>
                </a:solidFill>
                <a:uFill>
                  <a:solidFill>
                    <a:srgbClr val="FFFFFF"/>
                  </a:solidFill>
                </a:uFill>
                <a:latin typeface="Arial"/>
              </a:rPr>
              <a:t>Slack</a:t>
            </a:r>
          </a:p>
          <a:p>
            <a:pPr marL="228600" indent="-228600">
              <a:lnSpc>
                <a:spcPct val="100000"/>
              </a:lnSpc>
              <a:buAutoNum type="arabicPeriod"/>
            </a:pPr>
            <a:r>
              <a:rPr lang="en-IN" sz="1200" spc="-1" dirty="0" smtClean="0">
                <a:solidFill>
                  <a:srgbClr val="FFFFFF"/>
                </a:solidFill>
                <a:uFill>
                  <a:solidFill>
                    <a:srgbClr val="FFFFFF"/>
                  </a:solidFill>
                </a:uFill>
                <a:latin typeface="Arial"/>
              </a:rPr>
              <a:t>SES</a:t>
            </a:r>
          </a:p>
          <a:p>
            <a:pPr marL="228600" indent="-228600">
              <a:lnSpc>
                <a:spcPct val="100000"/>
              </a:lnSpc>
              <a:buAutoNum type="arabicPeriod"/>
            </a:pPr>
            <a:r>
              <a:rPr lang="en-IN" sz="1200" spc="-1" dirty="0">
                <a:solidFill>
                  <a:srgbClr val="FFFFFF"/>
                </a:solidFill>
                <a:uFill>
                  <a:solidFill>
                    <a:srgbClr val="FFFFFF"/>
                  </a:solidFill>
                </a:uFill>
              </a:rPr>
              <a:t>AWS </a:t>
            </a:r>
            <a:r>
              <a:rPr lang="en-IN" sz="1200" spc="-1" dirty="0" smtClean="0">
                <a:solidFill>
                  <a:srgbClr val="FFFFFF"/>
                </a:solidFill>
                <a:uFill>
                  <a:solidFill>
                    <a:srgbClr val="FFFFFF"/>
                  </a:solidFill>
                </a:uFill>
              </a:rPr>
              <a:t>JavaScript SDK</a:t>
            </a:r>
          </a:p>
          <a:p>
            <a:pPr marL="228600" indent="-228600">
              <a:lnSpc>
                <a:spcPct val="100000"/>
              </a:lnSpc>
              <a:buAutoNum type="arabicPeriod"/>
            </a:pPr>
            <a:r>
              <a:rPr lang="en-IN" sz="1200" spc="-1" dirty="0" smtClean="0">
                <a:solidFill>
                  <a:srgbClr val="FFFFFF"/>
                </a:solidFill>
                <a:uFill>
                  <a:solidFill>
                    <a:srgbClr val="FFFFFF"/>
                  </a:solidFill>
                </a:uFill>
              </a:rPr>
              <a:t>AWS LEX API</a:t>
            </a:r>
          </a:p>
          <a:p>
            <a:pPr marL="228600" indent="-228600">
              <a:lnSpc>
                <a:spcPct val="100000"/>
              </a:lnSpc>
              <a:buAutoNum type="arabicPeriod"/>
            </a:pPr>
            <a:r>
              <a:rPr lang="en-IN" sz="1200" spc="-1" dirty="0" smtClean="0">
                <a:solidFill>
                  <a:srgbClr val="FFFFFF"/>
                </a:solidFill>
                <a:uFill>
                  <a:solidFill>
                    <a:srgbClr val="FFFFFF"/>
                  </a:solidFill>
                </a:uFill>
              </a:rPr>
              <a:t>Web Audio API</a:t>
            </a:r>
          </a:p>
          <a:p>
            <a:pPr marL="228600" indent="-228600">
              <a:lnSpc>
                <a:spcPct val="100000"/>
              </a:lnSpc>
              <a:buAutoNum type="arabicPeriod"/>
            </a:pPr>
            <a:r>
              <a:rPr lang="en-IN" sz="1200" spc="-1" dirty="0" smtClean="0">
                <a:solidFill>
                  <a:srgbClr val="FFFFFF"/>
                </a:solidFill>
                <a:uFill>
                  <a:solidFill>
                    <a:srgbClr val="FFFFFF"/>
                  </a:solidFill>
                </a:uFill>
              </a:rPr>
              <a:t>Amazon LEX Runtime Service</a:t>
            </a:r>
          </a:p>
          <a:p>
            <a:pPr marL="228600" indent="-228600">
              <a:lnSpc>
                <a:spcPct val="100000"/>
              </a:lnSpc>
              <a:buAutoNum type="arabicPeriod"/>
            </a:pPr>
            <a:r>
              <a:rPr lang="en-IN" sz="1200" spc="-1" dirty="0" smtClean="0">
                <a:solidFill>
                  <a:srgbClr val="FFFFFF"/>
                </a:solidFill>
                <a:uFill>
                  <a:solidFill>
                    <a:srgbClr val="FFFFFF"/>
                  </a:solidFill>
                </a:uFill>
              </a:rPr>
              <a:t>Visual Studio 2013</a:t>
            </a:r>
          </a:p>
          <a:p>
            <a:pPr marL="228600" indent="-228600">
              <a:lnSpc>
                <a:spcPct val="100000"/>
              </a:lnSpc>
              <a:buAutoNum type="arabicPeriod"/>
            </a:pPr>
            <a:r>
              <a:rPr lang="en-IN" sz="1200" spc="-1" dirty="0" smtClean="0">
                <a:solidFill>
                  <a:srgbClr val="FFFFFF"/>
                </a:solidFill>
                <a:uFill>
                  <a:solidFill>
                    <a:srgbClr val="FFFFFF"/>
                  </a:solidFill>
                </a:uFill>
              </a:rPr>
              <a:t>ASP.NET Web application</a:t>
            </a:r>
            <a:endParaRPr lang="en-IN" sz="1200" spc="-1" dirty="0">
              <a:solidFill>
                <a:srgbClr val="FFFFFF"/>
              </a:solidFill>
              <a:uFill>
                <a:solidFill>
                  <a:srgbClr val="FFFFFF"/>
                </a:solidFill>
              </a:uFil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p:txBody>
      </p:sp>
      <p:sp>
        <p:nvSpPr>
          <p:cNvPr id="95" name="CustomShape 2"/>
          <p:cNvSpPr/>
          <p:nvPr/>
        </p:nvSpPr>
        <p:spPr>
          <a:xfrm>
            <a:off x="647640" y="903240"/>
            <a:ext cx="7766640" cy="1179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3600" b="1" strike="noStrike" spc="-1">
                <a:solidFill>
                  <a:srgbClr val="FFFFFF"/>
                </a:solidFill>
                <a:uFill>
                  <a:solidFill>
                    <a:srgbClr val="FFFFFF"/>
                  </a:solidFill>
                </a:uFill>
                <a:latin typeface="Arial"/>
                <a:ea typeface="Arial"/>
              </a:rPr>
              <a:t>Technology/Tool/AWS Stack</a:t>
            </a:r>
            <a:endParaRPr lang="en-IN" sz="1800" b="0" strike="noStrike" spc="-1">
              <a:solidFill>
                <a:srgbClr val="000000"/>
              </a:solidFill>
              <a:uFill>
                <a:solidFill>
                  <a:srgbClr val="FFFFFF"/>
                </a:solidFill>
              </a:uFill>
              <a:latin typeface="Arial"/>
            </a:endParaRPr>
          </a:p>
          <a:p>
            <a:pPr algn="ctr">
              <a:lnSpc>
                <a:spcPct val="42000"/>
              </a:lnSpc>
            </a:pPr>
            <a:endParaRPr lang="en-IN" sz="1800" b="0" strike="noStrike" spc="-1">
              <a:solidFill>
                <a:srgbClr val="000000"/>
              </a:solidFill>
              <a:uFill>
                <a:solidFill>
                  <a:srgbClr val="FFFFFF"/>
                </a:solidFill>
              </a:uFill>
              <a:latin typeface="Arial"/>
            </a:endParaRPr>
          </a:p>
          <a:p>
            <a:pPr algn="ctr">
              <a:lnSpc>
                <a:spcPct val="54000"/>
              </a:lnSpc>
            </a:pPr>
            <a:endParaRPr lang="en-IN" sz="1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CustomShape 1"/>
          <p:cNvSpPr/>
          <p:nvPr/>
        </p:nvSpPr>
        <p:spPr>
          <a:xfrm>
            <a:off x="503640" y="863640"/>
            <a:ext cx="9138240" cy="4962600"/>
          </a:xfrm>
          <a:prstGeom prst="rect">
            <a:avLst/>
          </a:prstGeom>
          <a:solidFill>
            <a:srgbClr val="2F0E3C"/>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p:txBody>
      </p:sp>
      <p:sp>
        <p:nvSpPr>
          <p:cNvPr id="98" name="CustomShape 2"/>
          <p:cNvSpPr/>
          <p:nvPr/>
        </p:nvSpPr>
        <p:spPr>
          <a:xfrm>
            <a:off x="647640" y="903240"/>
            <a:ext cx="7766640" cy="1179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3600" b="1" strike="noStrike" spc="-1" dirty="0">
                <a:solidFill>
                  <a:srgbClr val="FFFFFF"/>
                </a:solidFill>
                <a:uFill>
                  <a:solidFill>
                    <a:srgbClr val="FFFFFF"/>
                  </a:solidFill>
                </a:uFill>
                <a:latin typeface="Arial"/>
                <a:ea typeface="Arial"/>
              </a:rPr>
              <a:t>Solution architecture with Amazon Lex and AWS Lambda</a:t>
            </a:r>
            <a:endParaRPr lang="en-IN" sz="1800" b="0" strike="noStrike" spc="-1" dirty="0">
              <a:solidFill>
                <a:srgbClr val="000000"/>
              </a:solidFill>
              <a:uFill>
                <a:solidFill>
                  <a:srgbClr val="FFFFFF"/>
                </a:solidFill>
              </a:uFill>
              <a:latin typeface="Arial"/>
            </a:endParaRPr>
          </a:p>
          <a:p>
            <a:pPr algn="ctr">
              <a:lnSpc>
                <a:spcPct val="54000"/>
              </a:lnSpc>
            </a:pPr>
            <a:endParaRPr lang="en-IN" sz="180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2"/>
          <a:stretch>
            <a:fillRect/>
          </a:stretch>
        </p:blipFill>
        <p:spPr>
          <a:xfrm>
            <a:off x="2046514" y="2082960"/>
            <a:ext cx="6367766" cy="3686175"/>
          </a:xfrm>
          <a:prstGeom prst="rect">
            <a:avLst/>
          </a:prstGeom>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ustomShape 1"/>
          <p:cNvSpPr/>
          <p:nvPr/>
        </p:nvSpPr>
        <p:spPr>
          <a:xfrm>
            <a:off x="503640" y="789480"/>
            <a:ext cx="9138240" cy="4962600"/>
          </a:xfrm>
          <a:prstGeom prst="rect">
            <a:avLst/>
          </a:prstGeom>
          <a:solidFill>
            <a:srgbClr val="2F0E3C"/>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a:solidFill>
                <a:srgbClr val="000000"/>
              </a:solidFill>
              <a:uFill>
                <a:solidFill>
                  <a:srgbClr val="FFFFFF"/>
                </a:solidFill>
              </a:uFill>
              <a:latin typeface="Arial"/>
            </a:endParaRPr>
          </a:p>
          <a:p>
            <a:pPr>
              <a:lnSpc>
                <a:spcPct val="100000"/>
              </a:lnSpc>
            </a:pPr>
            <a:endParaRPr lang="en-IN" sz="1800" b="0" strike="noStrike" spc="-1">
              <a:solidFill>
                <a:srgbClr val="000000"/>
              </a:solidFill>
              <a:uFill>
                <a:solidFill>
                  <a:srgbClr val="FFFFFF"/>
                </a:solidFill>
              </a:uFill>
              <a:latin typeface="Arial"/>
            </a:endParaRPr>
          </a:p>
          <a:p>
            <a:pPr>
              <a:lnSpc>
                <a:spcPct val="100000"/>
              </a:lnSpc>
            </a:pPr>
            <a:endParaRPr lang="en-IN" sz="1800" b="0" strike="noStrike" spc="-1">
              <a:solidFill>
                <a:srgbClr val="000000"/>
              </a:solidFill>
              <a:uFill>
                <a:solidFill>
                  <a:srgbClr val="FFFFFF"/>
                </a:solidFill>
              </a:uFill>
              <a:latin typeface="Arial"/>
            </a:endParaRPr>
          </a:p>
          <a:p>
            <a:pPr>
              <a:lnSpc>
                <a:spcPct val="100000"/>
              </a:lnSpc>
            </a:pPr>
            <a:endParaRPr lang="en-IN" sz="1800" b="0" strike="noStrike" spc="-1">
              <a:solidFill>
                <a:srgbClr val="000000"/>
              </a:solidFill>
              <a:uFill>
                <a:solidFill>
                  <a:srgbClr val="FFFFFF"/>
                </a:solidFill>
              </a:uFill>
              <a:latin typeface="Arial"/>
            </a:endParaRPr>
          </a:p>
          <a:p>
            <a:pPr>
              <a:lnSpc>
                <a:spcPct val="100000"/>
              </a:lnSpc>
            </a:pPr>
            <a:r>
              <a:rPr lang="en-IN" sz="1800" b="0" strike="noStrike" spc="-1">
                <a:solidFill>
                  <a:srgbClr val="FFFFFF"/>
                </a:solidFill>
                <a:uFill>
                  <a:solidFill>
                    <a:srgbClr val="FFFFFF"/>
                  </a:solidFill>
                </a:uFill>
                <a:latin typeface="Arial"/>
                <a:ea typeface="DejaVu Sans"/>
              </a:rPr>
              <a:t> </a:t>
            </a:r>
            <a:endParaRPr lang="en-IN" sz="1800" b="0" strike="noStrike" spc="-1">
              <a:solidFill>
                <a:srgbClr val="000000"/>
              </a:solidFill>
              <a:uFill>
                <a:solidFill>
                  <a:srgbClr val="FFFFFF"/>
                </a:solidFill>
              </a:uFill>
              <a:latin typeface="Arial"/>
            </a:endParaRPr>
          </a:p>
          <a:p>
            <a:pPr>
              <a:lnSpc>
                <a:spcPct val="100000"/>
              </a:lnSpc>
            </a:pPr>
            <a:endParaRPr lang="en-IN" sz="1800" b="0" strike="noStrike" spc="-1">
              <a:solidFill>
                <a:srgbClr val="000000"/>
              </a:solidFill>
              <a:uFill>
                <a:solidFill>
                  <a:srgbClr val="FFFFFF"/>
                </a:solidFill>
              </a:uFill>
              <a:latin typeface="Arial"/>
            </a:endParaRPr>
          </a:p>
          <a:p>
            <a:pPr>
              <a:lnSpc>
                <a:spcPct val="100000"/>
              </a:lnSpc>
            </a:pPr>
            <a:endParaRPr lang="en-IN" sz="1800" b="0" strike="noStrike" spc="-1">
              <a:solidFill>
                <a:srgbClr val="000000"/>
              </a:solidFill>
              <a:uFill>
                <a:solidFill>
                  <a:srgbClr val="FFFFFF"/>
                </a:solidFill>
              </a:uFill>
              <a:latin typeface="Arial"/>
            </a:endParaRPr>
          </a:p>
        </p:txBody>
      </p:sp>
      <p:sp>
        <p:nvSpPr>
          <p:cNvPr id="101" name="CustomShape 2"/>
          <p:cNvSpPr/>
          <p:nvPr/>
        </p:nvSpPr>
        <p:spPr>
          <a:xfrm>
            <a:off x="647640" y="1086120"/>
            <a:ext cx="8566920" cy="1864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IN" sz="3600" b="1" strike="noStrike" spc="-1">
                <a:solidFill>
                  <a:srgbClr val="FFFFFF"/>
                </a:solidFill>
                <a:uFill>
                  <a:solidFill>
                    <a:srgbClr val="FFFFFF"/>
                  </a:solidFill>
                </a:uFill>
                <a:latin typeface="Arial"/>
                <a:ea typeface="Arial"/>
              </a:rPr>
              <a:t>Bot demonstration video</a:t>
            </a:r>
            <a:endParaRPr lang="en-IN" sz="1800" b="0" strike="noStrike" spc="-1">
              <a:solidFill>
                <a:srgbClr val="000000"/>
              </a:solidFill>
              <a:uFill>
                <a:solidFill>
                  <a:srgbClr val="FFFFFF"/>
                </a:solidFill>
              </a:uFill>
              <a:latin typeface="Arial"/>
            </a:endParaRPr>
          </a:p>
        </p:txBody>
      </p:sp>
      <p:pic>
        <p:nvPicPr>
          <p:cNvPr id="9" name="80844B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5675"/>
            <a:ext cx="10080625" cy="5648325"/>
          </a:xfrm>
          <a:prstGeom prst="rect">
            <a:avLst/>
          </a:prstGeom>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seq concurrent="1" nextAc="seek">
              <p:cTn id="3" restart="whenNotActive" fill="hold" evtFilter="cancelBubble" nodeType="interactiveSeq">
                <p:stCondLst>
                  <p:cond evt="onClick" delay="0">
                    <p:tgtEl>
                      <p:spTgt spid="9"/>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p:cTn id="7" dur="1" fill="hold"/>
                                        <p:tgtEl>
                                          <p:spTgt spid="9"/>
                                        </p:tgtEl>
                                      </p:cBhvr>
                                    </p:cmd>
                                  </p:childTnLst>
                                </p:cTn>
                              </p:par>
                            </p:childTnLst>
                          </p:cTn>
                        </p:par>
                      </p:childTnLst>
                    </p:cTn>
                  </p:par>
                </p:childTnLst>
              </p:cTn>
              <p:nextCondLst>
                <p:cond evt="onClick" delay="0">
                  <p:tgtEl>
                    <p:spTgt spid="9"/>
                  </p:tgtEl>
                </p:cond>
              </p:nextCondLst>
            </p:seq>
            <p:video>
              <p:cMediaNode vol="80000">
                <p:cTn id="8" fill="hold" display="0">
                  <p:stCondLst>
                    <p:cond delay="indefinite"/>
                  </p:stCondLst>
                </p:cTn>
                <p:tgtEl>
                  <p:spTgt spid="9"/>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CustomShape 1"/>
          <p:cNvSpPr/>
          <p:nvPr/>
        </p:nvSpPr>
        <p:spPr>
          <a:xfrm>
            <a:off x="503640" y="791640"/>
            <a:ext cx="9138240" cy="4962600"/>
          </a:xfrm>
          <a:prstGeom prst="rect">
            <a:avLst/>
          </a:prstGeom>
          <a:solidFill>
            <a:srgbClr val="2F0E3C"/>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a:lnSpc>
                <a:spcPct val="100000"/>
              </a:lnSpc>
            </a:pPr>
            <a:endParaRPr lang="en-IN" sz="1800" b="0" strike="noStrike" spc="-1" dirty="0">
              <a:solidFill>
                <a:srgbClr val="000000"/>
              </a:solidFill>
              <a:uFill>
                <a:solidFill>
                  <a:srgbClr val="FFFFFF"/>
                </a:solidFill>
              </a:uFill>
              <a:latin typeface="Arial"/>
            </a:endParaRPr>
          </a:p>
          <a:p>
            <a:pPr marL="228600" indent="-228600">
              <a:lnSpc>
                <a:spcPct val="100000"/>
              </a:lnSpc>
              <a:buAutoNum type="arabicPeriod"/>
            </a:pPr>
            <a:r>
              <a:rPr lang="en-IN" sz="1200" b="0" strike="noStrike" spc="-1" dirty="0" smtClean="0">
                <a:solidFill>
                  <a:srgbClr val="FFFFFF"/>
                </a:solidFill>
                <a:uFill>
                  <a:solidFill>
                    <a:srgbClr val="FFFFFF"/>
                  </a:solidFill>
                </a:uFill>
                <a:latin typeface="Arial"/>
                <a:ea typeface="Arial"/>
              </a:rPr>
              <a:t>Lambda was throwing exception, when integrated with LEX, issue was resolved with changing permissions in IAM.</a:t>
            </a:r>
            <a:endParaRPr lang="en-IN" sz="1200" spc="-1" dirty="0">
              <a:solidFill>
                <a:srgbClr val="FFFFFF"/>
              </a:solidFill>
              <a:uFill>
                <a:solidFill>
                  <a:srgbClr val="FFFFFF"/>
                </a:solidFill>
              </a:uFill>
              <a:latin typeface="Arial"/>
              <a:ea typeface="Arial"/>
            </a:endParaRPr>
          </a:p>
          <a:p>
            <a:pPr marL="228600" indent="-228600">
              <a:lnSpc>
                <a:spcPct val="100000"/>
              </a:lnSpc>
              <a:buAutoNum type="arabicPeriod"/>
            </a:pPr>
            <a:r>
              <a:rPr lang="en-IN" sz="1200" spc="-1" dirty="0" smtClean="0">
                <a:solidFill>
                  <a:srgbClr val="FFFFFF"/>
                </a:solidFill>
                <a:uFill>
                  <a:solidFill>
                    <a:srgbClr val="FFFFFF"/>
                  </a:solidFill>
                </a:uFill>
                <a:latin typeface="Arial"/>
              </a:rPr>
              <a:t>Tried to host web app to EC2 but since EC2 machines are virtual machines, they don’t support audio compatibility.</a:t>
            </a:r>
          </a:p>
        </p:txBody>
      </p:sp>
      <p:sp>
        <p:nvSpPr>
          <p:cNvPr id="104" name="CustomShape 2"/>
          <p:cNvSpPr/>
          <p:nvPr/>
        </p:nvSpPr>
        <p:spPr>
          <a:xfrm>
            <a:off x="647640" y="903240"/>
            <a:ext cx="8857080" cy="1179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3600" b="1" strike="noStrike" spc="-1">
                <a:solidFill>
                  <a:srgbClr val="FFFFFF"/>
                </a:solidFill>
                <a:uFill>
                  <a:solidFill>
                    <a:srgbClr val="FFFFFF"/>
                  </a:solidFill>
                </a:uFill>
                <a:latin typeface="Arial"/>
                <a:ea typeface="Arial"/>
              </a:rPr>
              <a:t>Challenges faced</a:t>
            </a:r>
            <a:endParaRPr lang="en-IN" sz="1800" b="0" strike="noStrike" spc="-1">
              <a:solidFill>
                <a:srgbClr val="000000"/>
              </a:solidFill>
              <a:uFill>
                <a:solidFill>
                  <a:srgbClr val="FFFFFF"/>
                </a:solidFill>
              </a:uFill>
              <a:latin typeface="Arial"/>
            </a:endParaRPr>
          </a:p>
          <a:p>
            <a:pPr algn="ctr">
              <a:lnSpc>
                <a:spcPct val="42000"/>
              </a:lnSpc>
            </a:pPr>
            <a:endParaRPr lang="en-IN" sz="1800" b="0" strike="noStrike" spc="-1">
              <a:solidFill>
                <a:srgbClr val="000000"/>
              </a:solidFill>
              <a:uFill>
                <a:solidFill>
                  <a:srgbClr val="FFFFFF"/>
                </a:solidFill>
              </a:uFill>
              <a:latin typeface="Arial"/>
            </a:endParaRPr>
          </a:p>
          <a:p>
            <a:pPr algn="ctr">
              <a:lnSpc>
                <a:spcPct val="54000"/>
              </a:lnSpc>
            </a:pPr>
            <a:endParaRPr lang="en-IN" sz="1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CustomShape 1"/>
          <p:cNvSpPr/>
          <p:nvPr/>
        </p:nvSpPr>
        <p:spPr>
          <a:xfrm>
            <a:off x="503640" y="791640"/>
            <a:ext cx="9138240" cy="4962600"/>
          </a:xfrm>
          <a:prstGeom prst="rect">
            <a:avLst/>
          </a:prstGeom>
          <a:solidFill>
            <a:srgbClr val="2F0E3C"/>
          </a:solidFill>
          <a:ln>
            <a:noFill/>
          </a:ln>
        </p:spPr>
        <p:style>
          <a:lnRef idx="0">
            <a:scrgbClr r="0" g="0" b="0"/>
          </a:lnRef>
          <a:fillRef idx="0">
            <a:scrgbClr r="0" g="0" b="0"/>
          </a:fillRef>
          <a:effectRef idx="0">
            <a:scrgbClr r="0" g="0" b="0"/>
          </a:effectRef>
          <a:fontRef idx="minor"/>
        </p:style>
      </p:sp>
      <p:sp>
        <p:nvSpPr>
          <p:cNvPr id="107" name="CustomShape 2"/>
          <p:cNvSpPr/>
          <p:nvPr/>
        </p:nvSpPr>
        <p:spPr>
          <a:xfrm>
            <a:off x="647640" y="903240"/>
            <a:ext cx="7766640" cy="1179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3600" b="1" strike="noStrike" spc="-1">
                <a:solidFill>
                  <a:srgbClr val="FFFFFF"/>
                </a:solidFill>
                <a:uFill>
                  <a:solidFill>
                    <a:srgbClr val="FFFFFF"/>
                  </a:solidFill>
                </a:uFill>
                <a:latin typeface="Arial"/>
                <a:ea typeface="Arial"/>
              </a:rPr>
              <a:t>Possible Improvement </a:t>
            </a:r>
            <a:endParaRPr lang="en-IN" sz="1800" b="0" strike="noStrike" spc="-1">
              <a:solidFill>
                <a:srgbClr val="000000"/>
              </a:solidFill>
              <a:uFill>
                <a:solidFill>
                  <a:srgbClr val="FFFFFF"/>
                </a:solidFill>
              </a:uFill>
              <a:latin typeface="Arial"/>
            </a:endParaRPr>
          </a:p>
          <a:p>
            <a:pPr algn="ctr">
              <a:lnSpc>
                <a:spcPct val="42000"/>
              </a:lnSpc>
            </a:pPr>
            <a:endParaRPr lang="en-IN" sz="1800" b="0" strike="noStrike" spc="-1">
              <a:solidFill>
                <a:srgbClr val="000000"/>
              </a:solidFill>
              <a:uFill>
                <a:solidFill>
                  <a:srgbClr val="FFFFFF"/>
                </a:solidFill>
              </a:uFill>
              <a:latin typeface="Arial"/>
            </a:endParaRPr>
          </a:p>
          <a:p>
            <a:pPr algn="ctr">
              <a:lnSpc>
                <a:spcPct val="54000"/>
              </a:lnSpc>
            </a:pPr>
            <a:endParaRPr lang="en-IN" sz="1800" b="0" strike="noStrike" spc="-1">
              <a:solidFill>
                <a:srgbClr val="000000"/>
              </a:solidFill>
              <a:uFill>
                <a:solidFill>
                  <a:srgbClr val="FFFFFF"/>
                </a:solidFill>
              </a:uFill>
              <a:latin typeface="Arial"/>
            </a:endParaRPr>
          </a:p>
        </p:txBody>
      </p:sp>
      <p:sp>
        <p:nvSpPr>
          <p:cNvPr id="108" name="CustomShape 3"/>
          <p:cNvSpPr/>
          <p:nvPr/>
        </p:nvSpPr>
        <p:spPr>
          <a:xfrm>
            <a:off x="1826280" y="2334240"/>
            <a:ext cx="3690720" cy="328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dirty="0">
              <a:solidFill>
                <a:srgbClr val="000000"/>
              </a:solidFill>
              <a:uFill>
                <a:solidFill>
                  <a:srgbClr val="FFFFFF"/>
                </a:solidFill>
              </a:uFill>
              <a:latin typeface="Arial"/>
            </a:endParaRPr>
          </a:p>
        </p:txBody>
      </p:sp>
      <p:sp>
        <p:nvSpPr>
          <p:cNvPr id="109" name="CustomShape 4"/>
          <p:cNvSpPr/>
          <p:nvPr/>
        </p:nvSpPr>
        <p:spPr>
          <a:xfrm>
            <a:off x="1826280" y="2691000"/>
            <a:ext cx="6880680" cy="450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1200" spc="-1" dirty="0">
                <a:solidFill>
                  <a:srgbClr val="FFFFFF"/>
                </a:solidFill>
                <a:uFill>
                  <a:solidFill>
                    <a:srgbClr val="FFFFFF"/>
                  </a:solidFill>
                </a:uFill>
                <a:latin typeface="Arial"/>
                <a:ea typeface="Arial"/>
              </a:rPr>
              <a:t>Automation of AWS stack with Cloud formation and AWS SDKs</a:t>
            </a:r>
          </a:p>
        </p:txBody>
      </p:sp>
      <p:sp>
        <p:nvSpPr>
          <p:cNvPr id="110" name="CustomShape 5"/>
          <p:cNvSpPr/>
          <p:nvPr/>
        </p:nvSpPr>
        <p:spPr>
          <a:xfrm>
            <a:off x="1778760" y="4453920"/>
            <a:ext cx="6416280" cy="450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1200" spc="-1" dirty="0" smtClean="0">
                <a:solidFill>
                  <a:srgbClr val="FFFFFF"/>
                </a:solidFill>
                <a:uFill>
                  <a:solidFill>
                    <a:srgbClr val="FFFFFF"/>
                  </a:solidFill>
                </a:uFill>
                <a:latin typeface="Arial"/>
              </a:rPr>
              <a:t>Any NOSQL database like Dynamo DB can be integrated to place request and maintain different utterance and possibilities. </a:t>
            </a:r>
            <a:endParaRPr lang="en-IN" sz="1800" b="0" strike="noStrike" spc="-1" dirty="0">
              <a:solidFill>
                <a:srgbClr val="000000"/>
              </a:solidFill>
              <a:uFill>
                <a:solidFill>
                  <a:srgbClr val="FFFFFF"/>
                </a:solidFill>
              </a:uFill>
              <a:latin typeface="Arial"/>
            </a:endParaRPr>
          </a:p>
        </p:txBody>
      </p:sp>
      <p:sp>
        <p:nvSpPr>
          <p:cNvPr id="111" name="CustomShape 6"/>
          <p:cNvSpPr/>
          <p:nvPr/>
        </p:nvSpPr>
        <p:spPr>
          <a:xfrm flipH="1">
            <a:off x="858240" y="2334240"/>
            <a:ext cx="862200" cy="720360"/>
          </a:xfrm>
          <a:prstGeom prst="round2DiagRect">
            <a:avLst>
              <a:gd name="adj1" fmla="val 31944"/>
              <a:gd name="adj2" fmla="val 0"/>
            </a:avLst>
          </a:prstGeom>
          <a:solidFill>
            <a:srgbClr val="0AA2DB"/>
          </a:solidFill>
          <a:ln>
            <a:noFill/>
          </a:ln>
        </p:spPr>
        <p:style>
          <a:lnRef idx="0">
            <a:scrgbClr r="0" g="0" b="0"/>
          </a:lnRef>
          <a:fillRef idx="0">
            <a:scrgbClr r="0" g="0" b="0"/>
          </a:fillRef>
          <a:effectRef idx="0">
            <a:scrgbClr r="0" g="0" b="0"/>
          </a:effectRef>
          <a:fontRef idx="minor"/>
        </p:style>
      </p:sp>
      <p:sp>
        <p:nvSpPr>
          <p:cNvPr id="112" name="CustomShape 7"/>
          <p:cNvSpPr/>
          <p:nvPr/>
        </p:nvSpPr>
        <p:spPr>
          <a:xfrm flipH="1">
            <a:off x="858240" y="4096800"/>
            <a:ext cx="862200" cy="720000"/>
          </a:xfrm>
          <a:prstGeom prst="round2DiagRect">
            <a:avLst>
              <a:gd name="adj1" fmla="val 31944"/>
              <a:gd name="adj2" fmla="val 0"/>
            </a:avLst>
          </a:prstGeom>
          <a:solidFill>
            <a:srgbClr val="ED7B26"/>
          </a:solidFill>
          <a:ln>
            <a:noFill/>
          </a:ln>
        </p:spPr>
        <p:style>
          <a:lnRef idx="0">
            <a:scrgbClr r="0" g="0" b="0"/>
          </a:lnRef>
          <a:fillRef idx="0">
            <a:scrgbClr r="0" g="0" b="0"/>
          </a:fillRef>
          <a:effectRef idx="0">
            <a:scrgbClr r="0" g="0" b="0"/>
          </a:effectRef>
          <a:fontRef idx="minor"/>
        </p:style>
      </p:sp>
      <p:sp>
        <p:nvSpPr>
          <p:cNvPr id="113" name="CustomShape 8"/>
          <p:cNvSpPr/>
          <p:nvPr/>
        </p:nvSpPr>
        <p:spPr>
          <a:xfrm>
            <a:off x="997560" y="2303640"/>
            <a:ext cx="1087560" cy="645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3200" b="1" strike="noStrike" spc="-1">
                <a:solidFill>
                  <a:srgbClr val="FFFFFF"/>
                </a:solidFill>
                <a:uFill>
                  <a:solidFill>
                    <a:srgbClr val="FFFFFF"/>
                  </a:solidFill>
                </a:uFill>
                <a:latin typeface="Arial"/>
                <a:ea typeface="Arial"/>
              </a:rPr>
              <a:t>01</a:t>
            </a:r>
            <a:endParaRPr lang="en-IN" sz="1800" b="0" strike="noStrike" spc="-1">
              <a:solidFill>
                <a:srgbClr val="000000"/>
              </a:solidFill>
              <a:uFill>
                <a:solidFill>
                  <a:srgbClr val="FFFFFF"/>
                </a:solidFill>
              </a:uFill>
              <a:latin typeface="Arial"/>
            </a:endParaRPr>
          </a:p>
        </p:txBody>
      </p:sp>
      <p:sp>
        <p:nvSpPr>
          <p:cNvPr id="114" name="CustomShape 9"/>
          <p:cNvSpPr/>
          <p:nvPr/>
        </p:nvSpPr>
        <p:spPr>
          <a:xfrm>
            <a:off x="997560" y="4068000"/>
            <a:ext cx="778320" cy="537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3200" b="1" strike="noStrike" spc="-1">
                <a:solidFill>
                  <a:srgbClr val="FFFFFF"/>
                </a:solidFill>
                <a:uFill>
                  <a:solidFill>
                    <a:srgbClr val="FFFFFF"/>
                  </a:solidFill>
                </a:uFill>
                <a:latin typeface="Arial"/>
                <a:ea typeface="Arial"/>
              </a:rPr>
              <a:t>02</a:t>
            </a:r>
            <a:endParaRPr lang="en-IN" sz="1800" b="0" strike="noStrike" spc="-1">
              <a:solidFill>
                <a:srgbClr val="000000"/>
              </a:solidFill>
              <a:uFill>
                <a:solidFill>
                  <a:srgbClr val="FFFFFF"/>
                </a:solidFill>
              </a:uFill>
              <a:latin typeface="Arial"/>
            </a:endParaRPr>
          </a:p>
        </p:txBody>
      </p:sp>
      <p:sp>
        <p:nvSpPr>
          <p:cNvPr id="115" name="CustomShape 10"/>
          <p:cNvSpPr/>
          <p:nvPr/>
        </p:nvSpPr>
        <p:spPr>
          <a:xfrm>
            <a:off x="1826280" y="2691000"/>
            <a:ext cx="6880680" cy="450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dirty="0">
              <a:solidFill>
                <a:srgbClr val="000000"/>
              </a:solidFill>
              <a:uFill>
                <a:solidFill>
                  <a:srgbClr val="FFFFFF"/>
                </a:solidFill>
              </a:uFill>
              <a:latin typeface="Arial"/>
            </a:endParaRPr>
          </a:p>
        </p:txBody>
      </p:sp>
      <p:sp>
        <p:nvSpPr>
          <p:cNvPr id="116" name="CustomShape 11"/>
          <p:cNvSpPr/>
          <p:nvPr/>
        </p:nvSpPr>
        <p:spPr>
          <a:xfrm>
            <a:off x="1826280" y="2334240"/>
            <a:ext cx="3690720" cy="328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dirty="0">
              <a:solidFill>
                <a:srgbClr val="000000"/>
              </a:solidFill>
              <a:uFill>
                <a:solidFill>
                  <a:srgbClr val="FFFFFF"/>
                </a:solidFill>
              </a:uFill>
              <a:latin typeface="Arial"/>
            </a:endParaRPr>
          </a:p>
        </p:txBody>
      </p:sp>
      <p:sp>
        <p:nvSpPr>
          <p:cNvPr id="117" name="CustomShape 12"/>
          <p:cNvSpPr/>
          <p:nvPr/>
        </p:nvSpPr>
        <p:spPr>
          <a:xfrm>
            <a:off x="1826280" y="2334240"/>
            <a:ext cx="3690720" cy="328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1600" b="1" spc="-1" dirty="0">
                <a:solidFill>
                  <a:srgbClr val="0AA2DB"/>
                </a:solidFill>
                <a:uFill>
                  <a:solidFill>
                    <a:srgbClr val="FFFFFF"/>
                  </a:solidFill>
                </a:uFill>
                <a:latin typeface="Arial"/>
                <a:ea typeface="Arial"/>
              </a:rPr>
              <a:t>AWS</a:t>
            </a:r>
            <a:r>
              <a:rPr lang="en-IN" spc="-1" dirty="0" smtClean="0">
                <a:solidFill>
                  <a:srgbClr val="000000"/>
                </a:solidFill>
                <a:uFill>
                  <a:solidFill>
                    <a:srgbClr val="FFFFFF"/>
                  </a:solidFill>
                </a:uFill>
                <a:latin typeface="Arial"/>
              </a:rPr>
              <a:t> </a:t>
            </a:r>
            <a:r>
              <a:rPr lang="en-IN" sz="1600" b="1" spc="-1" dirty="0">
                <a:solidFill>
                  <a:srgbClr val="0AA2DB"/>
                </a:solidFill>
                <a:uFill>
                  <a:solidFill>
                    <a:srgbClr val="FFFFFF"/>
                  </a:solidFill>
                </a:uFill>
                <a:latin typeface="Arial"/>
                <a:ea typeface="Arial"/>
              </a:rPr>
              <a:t>Stack</a:t>
            </a:r>
            <a:r>
              <a:rPr lang="en-IN" spc="-1" dirty="0" smtClean="0">
                <a:solidFill>
                  <a:srgbClr val="000000"/>
                </a:solidFill>
                <a:uFill>
                  <a:solidFill>
                    <a:srgbClr val="FFFFFF"/>
                  </a:solidFill>
                </a:uFill>
                <a:latin typeface="Arial"/>
              </a:rPr>
              <a:t> </a:t>
            </a:r>
            <a:r>
              <a:rPr lang="en-IN" sz="1600" b="1" spc="-1" dirty="0">
                <a:solidFill>
                  <a:srgbClr val="0AA2DB"/>
                </a:solidFill>
                <a:uFill>
                  <a:solidFill>
                    <a:srgbClr val="FFFFFF"/>
                  </a:solidFill>
                </a:uFill>
                <a:latin typeface="Arial"/>
                <a:ea typeface="Arial"/>
              </a:rPr>
              <a:t>Automation</a:t>
            </a:r>
          </a:p>
        </p:txBody>
      </p:sp>
      <p:sp>
        <p:nvSpPr>
          <p:cNvPr id="118" name="CustomShape 13"/>
          <p:cNvSpPr/>
          <p:nvPr/>
        </p:nvSpPr>
        <p:spPr>
          <a:xfrm>
            <a:off x="1841760" y="4103640"/>
            <a:ext cx="3690720" cy="328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1600" b="1" strike="noStrike" spc="-1" dirty="0" smtClean="0">
                <a:solidFill>
                  <a:srgbClr val="0AA2DB"/>
                </a:solidFill>
                <a:uFill>
                  <a:solidFill>
                    <a:srgbClr val="FFFFFF"/>
                  </a:solidFill>
                </a:uFill>
                <a:latin typeface="Arial"/>
                <a:ea typeface="Arial"/>
              </a:rPr>
              <a:t>Database Integration</a:t>
            </a:r>
            <a:endParaRPr lang="en-IN"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CustomShape 1"/>
          <p:cNvSpPr/>
          <p:nvPr/>
        </p:nvSpPr>
        <p:spPr>
          <a:xfrm>
            <a:off x="648000" y="720000"/>
            <a:ext cx="9138240" cy="4962600"/>
          </a:xfrm>
          <a:prstGeom prst="rect">
            <a:avLst/>
          </a:prstGeom>
          <a:solidFill>
            <a:srgbClr val="2F0E3C"/>
          </a:solidFill>
          <a:ln>
            <a:noFill/>
          </a:ln>
        </p:spPr>
        <p:style>
          <a:lnRef idx="0">
            <a:scrgbClr r="0" g="0" b="0"/>
          </a:lnRef>
          <a:fillRef idx="0">
            <a:scrgbClr r="0" g="0" b="0"/>
          </a:fillRef>
          <a:effectRef idx="0">
            <a:scrgbClr r="0" g="0" b="0"/>
          </a:effectRef>
          <a:fontRef idx="minor"/>
        </p:style>
      </p:sp>
      <p:sp>
        <p:nvSpPr>
          <p:cNvPr id="121" name="CustomShape 2"/>
          <p:cNvSpPr/>
          <p:nvPr/>
        </p:nvSpPr>
        <p:spPr>
          <a:xfrm>
            <a:off x="647640" y="903240"/>
            <a:ext cx="7766640" cy="1179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IN" sz="1800" b="0" strike="noStrike" spc="-1">
              <a:solidFill>
                <a:srgbClr val="000000"/>
              </a:solidFill>
              <a:uFill>
                <a:solidFill>
                  <a:srgbClr val="FFFFFF"/>
                </a:solidFill>
              </a:uFill>
              <a:latin typeface="Arial"/>
            </a:endParaRPr>
          </a:p>
          <a:p>
            <a:pPr algn="ctr">
              <a:lnSpc>
                <a:spcPct val="42000"/>
              </a:lnSpc>
            </a:pPr>
            <a:endParaRPr lang="en-IN" sz="1800" b="0" strike="noStrike" spc="-1">
              <a:solidFill>
                <a:srgbClr val="000000"/>
              </a:solidFill>
              <a:uFill>
                <a:solidFill>
                  <a:srgbClr val="FFFFFF"/>
                </a:solidFill>
              </a:uFill>
              <a:latin typeface="Arial"/>
            </a:endParaRPr>
          </a:p>
          <a:p>
            <a:pPr algn="ctr">
              <a:lnSpc>
                <a:spcPct val="54000"/>
              </a:lnSpc>
            </a:pPr>
            <a:endParaRPr lang="en-IN" sz="1800" b="0" strike="noStrike" spc="-1">
              <a:solidFill>
                <a:srgbClr val="000000"/>
              </a:solidFill>
              <a:uFill>
                <a:solidFill>
                  <a:srgbClr val="FFFFFF"/>
                </a:solidFill>
              </a:uFill>
              <a:latin typeface="Arial"/>
            </a:endParaRPr>
          </a:p>
        </p:txBody>
      </p:sp>
      <p:pic>
        <p:nvPicPr>
          <p:cNvPr id="122" name="Picture 5"/>
          <p:cNvPicPr/>
          <p:nvPr/>
        </p:nvPicPr>
        <p:blipFill>
          <a:blip r:embed="rId2"/>
          <a:stretch/>
        </p:blipFill>
        <p:spPr>
          <a:xfrm>
            <a:off x="1008000" y="2376000"/>
            <a:ext cx="8312040" cy="1859760"/>
          </a:xfrm>
          <a:prstGeom prst="rect">
            <a:avLst/>
          </a:prstGeom>
          <a:ln>
            <a:noFill/>
          </a:ln>
          <a:effectLst>
            <a:glow rad="63500">
              <a:schemeClr val="accent1">
                <a:satMod val="175000"/>
                <a:alpha val="40000"/>
              </a:schemeClr>
            </a:glow>
          </a:effectLst>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395</TotalTime>
  <Words>534</Words>
  <Application>Microsoft Office PowerPoint</Application>
  <PresentationFormat>Custom</PresentationFormat>
  <Paragraphs>62</Paragraphs>
  <Slides>9</Slides>
  <Notes>1</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vt:i4>
      </vt:variant>
    </vt:vector>
  </HeadingPairs>
  <TitlesOfParts>
    <vt:vector size="17" baseType="lpstr">
      <vt:lpstr>Arial</vt:lpstr>
      <vt:lpstr>Century Schoolbook L</vt:lpstr>
      <vt:lpstr>DejaVu Sans</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Ajay Choudhary01</dc:creator>
  <dc:description/>
  <cp:lastModifiedBy>Ajay Choudhary01</cp:lastModifiedBy>
  <cp:revision>89</cp:revision>
  <dcterms:modified xsi:type="dcterms:W3CDTF">2018-06-02T14:06:33Z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Custom</vt:lpwstr>
  </property>
  <property fmtid="{D5CDD505-2E9C-101B-9397-08002B2CF9AE}" pid="9" name="ScaleCrop">
    <vt:bool>false</vt:bool>
  </property>
  <property fmtid="{D5CDD505-2E9C-101B-9397-08002B2CF9AE}" pid="10" name="ShareDoc">
    <vt:bool>false</vt:bool>
  </property>
  <property fmtid="{D5CDD505-2E9C-101B-9397-08002B2CF9AE}" pid="11" name="Slides">
    <vt:i4>12</vt:i4>
  </property>
</Properties>
</file>